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695" r:id="rId3"/>
  </p:sldMasterIdLst>
  <p:sldIdLst>
    <p:sldId id="258" r:id="rId4"/>
    <p:sldId id="271" r:id="rId5"/>
    <p:sldId id="272" r:id="rId6"/>
    <p:sldId id="273" r:id="rId7"/>
    <p:sldId id="270" r:id="rId8"/>
    <p:sldId id="260" r:id="rId9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75E1B-B728-4E6D-BBF2-8451F97FE2BA}" v="20" dt="2023-02-20T13:26:55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374" autoAdjust="0"/>
  </p:normalViewPr>
  <p:slideViewPr>
    <p:cSldViewPr snapToGrid="0">
      <p:cViewPr varScale="1">
        <p:scale>
          <a:sx n="47" d="100"/>
          <a:sy n="47" d="100"/>
        </p:scale>
        <p:origin x="12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77" y="3086645"/>
            <a:ext cx="9695766" cy="2458371"/>
          </a:xfrm>
          <a:prstGeom prst="rect">
            <a:avLst/>
          </a:prstGeom>
        </p:spPr>
        <p:txBody>
          <a:bodyPr/>
          <a:lstStyle>
            <a:lvl1pPr algn="ctr">
              <a:defRPr sz="7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34E9C2-B7DC-4AED-80CE-1D26E577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05177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BA088E-7F98-463E-8D42-0B5ADAD880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8063" y="1863725"/>
            <a:ext cx="9590087" cy="562952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rgbClr val="E4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A3FA02-AE8D-405B-AB8F-89031AFE1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8063" y="2663216"/>
            <a:ext cx="8112125" cy="4448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639C70-AA17-49D1-B623-F2A9E81785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63" y="3294063"/>
            <a:ext cx="5494337" cy="26844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44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E5903-39E5-4051-B114-6EB8D276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43F2-4EF6-4265-8A6A-09390E2D0690}" type="datetimeFigureOut">
              <a:rPr lang="en-GB" smtClean="0"/>
              <a:t>22/02/2023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D28DF-59F3-4943-B0E7-ACAA0DF1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8D733-AD3A-4D79-B529-44E6475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97E-E8AD-463A-9BF4-C2C4E17810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7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68C000-32DB-4BC5-9589-2B3FD31464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300276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33DFD-1D53-4D4B-A696-DB6DE234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394A-CD1B-4684-B9DE-C65AAC9E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2B18-261B-40E2-9322-23E1A95A7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3003-8CFF-4C25-8959-EE510BEEB7CB}" type="datetimeFigureOut">
              <a:rPr lang="en-GB" smtClean="0"/>
              <a:t>22/02/2023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C805-47B0-4B13-8B7C-BD862661F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2047D-89DC-49D2-9C32-2FFB65C0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350E-CE80-4B89-9D97-294CF11922B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B5926-7382-45B8-A85F-1D43FF870B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3002769" cy="9753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C9747-A3E6-4EA0-9199-414B19986E9F}"/>
              </a:ext>
            </a:extLst>
          </p:cNvPr>
          <p:cNvCxnSpPr>
            <a:cxnSpLocks/>
          </p:cNvCxnSpPr>
          <p:nvPr userDrawn="1"/>
        </p:nvCxnSpPr>
        <p:spPr>
          <a:xfrm>
            <a:off x="795647" y="581891"/>
            <a:ext cx="0" cy="93815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B3DAE-359B-4F52-8C39-522EEDD4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FAEF8-9BF2-4F7E-97BA-B49B0AA0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760D9-3709-42FD-820A-BC7F79EB6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43F2-4EF6-4265-8A6A-09390E2D0690}" type="datetimeFigureOut">
              <a:rPr lang="en-GB" smtClean="0"/>
              <a:t>22/02/2023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B8C59-7719-4880-A67B-762582C1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06F3A-B015-496A-93FD-6028ECC41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397E-E8AD-463A-9BF4-C2C4E17810C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C3A6F-4FC3-4FEA-8BFA-652752F86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ahUKEwiLw8ydxsfWAhXEC5oKHSyXClkQjRwIBw&amp;url=http://www.lciatestbed.org.uk/speakset&amp;psig=AFQjCNHTgXsRBloZwuvwczpbxCeklfMh4w&amp;ust=15066766652270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google.co.uk/url?sa=i&amp;rct=j&amp;q=&amp;esrc=s&amp;source=images&amp;cd=&amp;cad=rja&amp;uact=8&amp;ved=0ahUKEwjL_JbHxsfWAhUrGZoKHXr9Ap0QjRwIBw&amp;url=https://play.google.com/store/apps/details?id%3Dcom.breezie.apps.dpc&amp;psig=AFQjCNFllVET2EXJdL6aOPscEv-3SB1F0Q&amp;ust=15066767391242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AB309-4C9D-0F8B-8C9B-304C749CFDB4}"/>
              </a:ext>
            </a:extLst>
          </p:cNvPr>
          <p:cNvSpPr txBox="1"/>
          <p:nvPr/>
        </p:nvSpPr>
        <p:spPr>
          <a:xfrm>
            <a:off x="1009176" y="3165800"/>
            <a:ext cx="10658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Women in Tech</a:t>
            </a:r>
            <a:endParaRPr lang="en-GB" sz="9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5198166D-013B-1EA9-4C15-B053622F2AFC}"/>
              </a:ext>
            </a:extLst>
          </p:cNvPr>
          <p:cNvSpPr txBox="1"/>
          <p:nvPr/>
        </p:nvSpPr>
        <p:spPr>
          <a:xfrm>
            <a:off x="386558" y="9202123"/>
            <a:ext cx="5693608" cy="490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20"/>
              </a:spcBef>
            </a:pPr>
            <a:r>
              <a:rPr lang="en-GB" sz="1500" spc="5" dirty="0">
                <a:solidFill>
                  <a:srgbClr val="58595B"/>
                </a:solidFill>
                <a:latin typeface="Arial"/>
                <a:cs typeface="Arial"/>
              </a:rPr>
              <a:t>Claire Shuter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lang="en-GB" sz="1700" b="1" dirty="0">
                <a:solidFill>
                  <a:srgbClr val="E40032"/>
                </a:solidFill>
                <a:latin typeface="Arial"/>
                <a:cs typeface="Arial"/>
              </a:rPr>
              <a:t>February 2023</a:t>
            </a:r>
            <a:endParaRPr sz="1700" dirty="0">
              <a:solidFill>
                <a:srgbClr val="E4003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55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97B-82D4-7AC5-BA49-8430C061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moments - 1</a:t>
            </a:r>
          </a:p>
        </p:txBody>
      </p:sp>
      <p:pic>
        <p:nvPicPr>
          <p:cNvPr id="11" name="irc_mi" descr="Image result for speakset">
            <a:hlinkClick r:id="rId2"/>
            <a:extLst>
              <a:ext uri="{FF2B5EF4-FFF2-40B4-BE49-F238E27FC236}">
                <a16:creationId xmlns:a16="http://schemas.microsoft.com/office/drawing/2014/main" id="{4CA4BD97-5775-05B9-6635-6F27EEBE607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25472" r="9662" b="20283"/>
          <a:stretch/>
        </p:blipFill>
        <p:spPr bwMode="auto">
          <a:xfrm>
            <a:off x="4250567" y="5446799"/>
            <a:ext cx="4691115" cy="2619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breezie device">
            <a:hlinkClick r:id="rId4"/>
            <a:extLst>
              <a:ext uri="{FF2B5EF4-FFF2-40B4-BE49-F238E27FC236}">
                <a16:creationId xmlns:a16="http://schemas.microsoft.com/office/drawing/2014/main" id="{E65A45F2-68F4-16B8-1FE5-FA073E0D46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47" y="2635049"/>
            <a:ext cx="3801434" cy="26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D8DAD-32A6-A805-D7F5-6E516E8F2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469" y="3064192"/>
            <a:ext cx="2722196" cy="17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97B-82D4-7AC5-BA49-8430C061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moments - 2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788D-64D0-4377-8577-4D50A79E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94" y="3369370"/>
            <a:ext cx="2332884" cy="921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009F7-105E-FAA6-9A02-F6EFB1EF2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16" y="4587382"/>
            <a:ext cx="2819768" cy="2794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EF12EB-C41F-CA45-0A26-1AD30F2E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62" y="2252681"/>
            <a:ext cx="3419952" cy="663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3F624-EEB9-18A4-5FF4-5F9B393CB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559" y="2262207"/>
            <a:ext cx="3429479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6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97B-82D4-7AC5-BA49-8430C061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moments - 3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B32767-9CA9-9B0C-F9C6-40A347907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42" y="2026972"/>
            <a:ext cx="4328129" cy="1365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DAC04-8680-59E1-77AD-19A327F3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145" y="3392221"/>
            <a:ext cx="4222285" cy="48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97B-82D4-7AC5-BA49-8430C061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conclude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4EDAB77-05F3-D301-ACE4-82DF2A8D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56" y="27296"/>
            <a:ext cx="9028753" cy="90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51C35-23AB-CB4C-61AC-2BE7C7724434}"/>
              </a:ext>
            </a:extLst>
          </p:cNvPr>
          <p:cNvSpPr/>
          <p:nvPr/>
        </p:nvSpPr>
        <p:spPr>
          <a:xfrm>
            <a:off x="464024" y="272955"/>
            <a:ext cx="4954137" cy="1637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9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171357"/>
      </p:ext>
    </p:extLst>
  </p:cSld>
  <p:clrMapOvr>
    <a:masterClrMapping/>
  </p:clrMapOvr>
</p:sld>
</file>

<file path=ppt/theme/theme1.xml><?xml version="1.0" encoding="utf-8"?>
<a:theme xmlns:a="http://schemas.openxmlformats.org/drawingml/2006/main" name="ECL theme">
  <a:themeElements>
    <a:clrScheme name="ECL">
      <a:dk1>
        <a:sysClr val="windowText" lastClr="000000"/>
      </a:dk1>
      <a:lt1>
        <a:sysClr val="window" lastClr="FFFFFF"/>
      </a:lt1>
      <a:dk2>
        <a:srgbClr val="D50032"/>
      </a:dk2>
      <a:lt2>
        <a:srgbClr val="FFFFFF"/>
      </a:lt2>
      <a:accent1>
        <a:srgbClr val="D50032"/>
      </a:accent1>
      <a:accent2>
        <a:srgbClr val="FFFFFF"/>
      </a:accent2>
      <a:accent3>
        <a:srgbClr val="D50032"/>
      </a:accent3>
      <a:accent4>
        <a:srgbClr val="FFFFFF"/>
      </a:accent4>
      <a:accent5>
        <a:srgbClr val="D50032"/>
      </a:accent5>
      <a:accent6>
        <a:srgbClr val="FFFFFF"/>
      </a:accent6>
      <a:hlink>
        <a:srgbClr val="FFFFFF"/>
      </a:hlink>
      <a:folHlink>
        <a:srgbClr val="FFFFFF"/>
      </a:folHlink>
    </a:clrScheme>
    <a:fontScheme name="EC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1554EE25-A6A0-4135-88CF-4722EE855815}" vid="{9994C794-6836-408C-A01F-DFE8EC2206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1554EE25-A6A0-4135-88CF-4722EE855815}" vid="{5398DF22-BC2A-4ABA-9361-6DBB8BB457D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1554EE25-A6A0-4135-88CF-4722EE855815}" vid="{F48D8E08-D081-41F9-A379-9E17F67989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1672</TotalTime>
  <Words>21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ECL theme</vt:lpstr>
      <vt:lpstr>Custom Design</vt:lpstr>
      <vt:lpstr>1_Custom Design</vt:lpstr>
      <vt:lpstr>PowerPoint Presentation</vt:lpstr>
      <vt:lpstr>Defining moments - 1</vt:lpstr>
      <vt:lpstr>Defining moments - 2</vt:lpstr>
      <vt:lpstr>Defining moments - 3</vt:lpstr>
      <vt:lpstr>To conclude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Shuter - Corporate Development Director</dc:creator>
  <cp:lastModifiedBy>Kate Mabbett</cp:lastModifiedBy>
  <cp:revision>4</cp:revision>
  <dcterms:created xsi:type="dcterms:W3CDTF">2022-03-15T11:39:21Z</dcterms:created>
  <dcterms:modified xsi:type="dcterms:W3CDTF">2023-02-22T14:13:36Z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2022-03-15T11:39:21Z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a80e8708-30c5-408e-9d4a-7639efd6637b</vt:lpwstr>
  </property>
  <property fmtid="{D5CDD505-2E9C-101B-9397-08002B2CF9AE}" pid="8" name="MSIP_Label_39d8be9e-c8d9-4b9c-bd40-2c27cc7ea2e6_ContentBits">
    <vt:lpwstr>0</vt:lpwstr>
  </property>
</Properties>
</file>