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8" r:id="rId2"/>
    <p:sldId id="259" r:id="rId3"/>
    <p:sldId id="260" r:id="rId4"/>
    <p:sldId id="261" r:id="rId5"/>
    <p:sldId id="262" r:id="rId6"/>
    <p:sldId id="268" r:id="rId7"/>
    <p:sldId id="264" r:id="rId8"/>
    <p:sldId id="299" r:id="rId9"/>
    <p:sldId id="286" r:id="rId10"/>
    <p:sldId id="284" r:id="rId11"/>
    <p:sldId id="285" r:id="rId12"/>
    <p:sldId id="287" r:id="rId13"/>
    <p:sldId id="288" r:id="rId14"/>
    <p:sldId id="289" r:id="rId15"/>
    <p:sldId id="290" r:id="rId16"/>
    <p:sldId id="293" r:id="rId17"/>
    <p:sldId id="294" r:id="rId18"/>
    <p:sldId id="308" r:id="rId19"/>
    <p:sldId id="307" r:id="rId20"/>
    <p:sldId id="300" r:id="rId21"/>
    <p:sldId id="301" r:id="rId22"/>
    <p:sldId id="302" r:id="rId23"/>
    <p:sldId id="303" r:id="rId24"/>
    <p:sldId id="304" r:id="rId25"/>
    <p:sldId id="305" r:id="rId26"/>
    <p:sldId id="306" r:id="rId27"/>
    <p:sldId id="309" r:id="rId28"/>
    <p:sldId id="310" r:id="rId29"/>
    <p:sldId id="311" r:id="rId30"/>
    <p:sldId id="312" r:id="rId31"/>
    <p:sldId id="314" r:id="rId32"/>
    <p:sldId id="313" r:id="rId33"/>
    <p:sldId id="317" r:id="rId34"/>
    <p:sldId id="315" r:id="rId35"/>
    <p:sldId id="316" r:id="rId36"/>
    <p:sldId id="346" r:id="rId37"/>
    <p:sldId id="318" r:id="rId38"/>
    <p:sldId id="319" r:id="rId39"/>
    <p:sldId id="320" r:id="rId40"/>
    <p:sldId id="321" r:id="rId41"/>
    <p:sldId id="322" r:id="rId42"/>
    <p:sldId id="323" r:id="rId43"/>
    <p:sldId id="324" r:id="rId44"/>
    <p:sldId id="325" r:id="rId45"/>
    <p:sldId id="326" r:id="rId46"/>
    <p:sldId id="327" r:id="rId47"/>
    <p:sldId id="328" r:id="rId48"/>
    <p:sldId id="329" r:id="rId49"/>
    <p:sldId id="330" r:id="rId50"/>
    <p:sldId id="331" r:id="rId51"/>
    <p:sldId id="332" r:id="rId52"/>
    <p:sldId id="333" r:id="rId53"/>
    <p:sldId id="334" r:id="rId54"/>
    <p:sldId id="335" r:id="rId55"/>
    <p:sldId id="273" r:id="rId56"/>
    <p:sldId id="270" r:id="rId57"/>
    <p:sldId id="297" r:id="rId58"/>
    <p:sldId id="267" r:id="rId5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60066"/>
    <a:srgbClr val="EF1B27"/>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7AEA81-0811-48D8-AA67-49B6C789FEC4}" v="1" dt="2025-01-09T17:27:58.22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002" autoAdjust="0"/>
    <p:restoredTop sz="94660"/>
  </p:normalViewPr>
  <p:slideViewPr>
    <p:cSldViewPr snapToGrid="0">
      <p:cViewPr varScale="1">
        <p:scale>
          <a:sx n="111" d="100"/>
          <a:sy n="111" d="100"/>
        </p:scale>
        <p:origin x="648" y="9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ableStyles" Target="tableStyles.xml"/><Relationship Id="rId68"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customXml" Target="../customXml/item1.xml"/><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anjay Dhrona" userId="22f40476-6eb6-4a60-a74c-5f8c20b7cd0a" providerId="ADAL" clId="{6D39A2B0-8504-4C83-8AA0-9A51383EDE10}"/>
    <pc:docChg chg="undo custSel addSld delSld modSld sldOrd">
      <pc:chgData name="Sanjay Dhrona" userId="22f40476-6eb6-4a60-a74c-5f8c20b7cd0a" providerId="ADAL" clId="{6D39A2B0-8504-4C83-8AA0-9A51383EDE10}" dt="2024-07-03T14:47:51.551" v="712" actId="1076"/>
      <pc:docMkLst>
        <pc:docMk/>
      </pc:docMkLst>
      <pc:sldChg chg="delSp modSp mod">
        <pc:chgData name="Sanjay Dhrona" userId="22f40476-6eb6-4a60-a74c-5f8c20b7cd0a" providerId="ADAL" clId="{6D39A2B0-8504-4C83-8AA0-9A51383EDE10}" dt="2024-06-05T17:58:02.731" v="103" actId="1076"/>
        <pc:sldMkLst>
          <pc:docMk/>
          <pc:sldMk cId="1994039281" sldId="258"/>
        </pc:sldMkLst>
        <pc:spChg chg="mod">
          <ac:chgData name="Sanjay Dhrona" userId="22f40476-6eb6-4a60-a74c-5f8c20b7cd0a" providerId="ADAL" clId="{6D39A2B0-8504-4C83-8AA0-9A51383EDE10}" dt="2024-06-05T17:58:02.731" v="103" actId="1076"/>
          <ac:spMkLst>
            <pc:docMk/>
            <pc:sldMk cId="1994039281" sldId="258"/>
            <ac:spMk id="2" creationId="{C60F4C89-268E-462D-A322-A4E139A8DE20}"/>
          </ac:spMkLst>
        </pc:spChg>
        <pc:spChg chg="del mod">
          <ac:chgData name="Sanjay Dhrona" userId="22f40476-6eb6-4a60-a74c-5f8c20b7cd0a" providerId="ADAL" clId="{6D39A2B0-8504-4C83-8AA0-9A51383EDE10}" dt="2024-06-05T17:57:57.845" v="102" actId="478"/>
          <ac:spMkLst>
            <pc:docMk/>
            <pc:sldMk cId="1994039281" sldId="258"/>
            <ac:spMk id="3" creationId="{005570AC-0DD2-42E2-8A1F-AA3E01ACF106}"/>
          </ac:spMkLst>
        </pc:spChg>
      </pc:sldChg>
      <pc:sldChg chg="modSp mod">
        <pc:chgData name="Sanjay Dhrona" userId="22f40476-6eb6-4a60-a74c-5f8c20b7cd0a" providerId="ADAL" clId="{6D39A2B0-8504-4C83-8AA0-9A51383EDE10}" dt="2024-06-05T18:00:06.854" v="296" actId="20577"/>
        <pc:sldMkLst>
          <pc:docMk/>
          <pc:sldMk cId="3041035409" sldId="263"/>
        </pc:sldMkLst>
        <pc:spChg chg="mod">
          <ac:chgData name="Sanjay Dhrona" userId="22f40476-6eb6-4a60-a74c-5f8c20b7cd0a" providerId="ADAL" clId="{6D39A2B0-8504-4C83-8AA0-9A51383EDE10}" dt="2024-06-05T18:00:06.854" v="296" actId="20577"/>
          <ac:spMkLst>
            <pc:docMk/>
            <pc:sldMk cId="3041035409" sldId="263"/>
            <ac:spMk id="4" creationId="{4822A52D-A18D-F1E8-B89E-CE4D2B67349D}"/>
          </ac:spMkLst>
        </pc:spChg>
      </pc:sldChg>
      <pc:sldChg chg="modSp mod">
        <pc:chgData name="Sanjay Dhrona" userId="22f40476-6eb6-4a60-a74c-5f8c20b7cd0a" providerId="ADAL" clId="{6D39A2B0-8504-4C83-8AA0-9A51383EDE10}" dt="2024-06-05T17:59:50.285" v="291" actId="20577"/>
        <pc:sldMkLst>
          <pc:docMk/>
          <pc:sldMk cId="897253432" sldId="264"/>
        </pc:sldMkLst>
        <pc:spChg chg="mod">
          <ac:chgData name="Sanjay Dhrona" userId="22f40476-6eb6-4a60-a74c-5f8c20b7cd0a" providerId="ADAL" clId="{6D39A2B0-8504-4C83-8AA0-9A51383EDE10}" dt="2024-06-05T17:58:43.210" v="115" actId="20577"/>
          <ac:spMkLst>
            <pc:docMk/>
            <pc:sldMk cId="897253432" sldId="264"/>
            <ac:spMk id="7" creationId="{54BE59A9-93B4-4130-92A1-64DA19FCF12E}"/>
          </ac:spMkLst>
        </pc:spChg>
        <pc:spChg chg="mod">
          <ac:chgData name="Sanjay Dhrona" userId="22f40476-6eb6-4a60-a74c-5f8c20b7cd0a" providerId="ADAL" clId="{6D39A2B0-8504-4C83-8AA0-9A51383EDE10}" dt="2024-06-05T17:59:50.285" v="291" actId="20577"/>
          <ac:spMkLst>
            <pc:docMk/>
            <pc:sldMk cId="897253432" sldId="264"/>
            <ac:spMk id="11" creationId="{66C8C23D-E53B-43E3-B9AA-5BF83E530F67}"/>
          </ac:spMkLst>
        </pc:spChg>
      </pc:sldChg>
      <pc:sldChg chg="modSp mod">
        <pc:chgData name="Sanjay Dhrona" userId="22f40476-6eb6-4a60-a74c-5f8c20b7cd0a" providerId="ADAL" clId="{6D39A2B0-8504-4C83-8AA0-9A51383EDE10}" dt="2024-06-05T18:01:01.427" v="374" actId="20577"/>
        <pc:sldMkLst>
          <pc:docMk/>
          <pc:sldMk cId="1866934756" sldId="266"/>
        </pc:sldMkLst>
        <pc:spChg chg="mod">
          <ac:chgData name="Sanjay Dhrona" userId="22f40476-6eb6-4a60-a74c-5f8c20b7cd0a" providerId="ADAL" clId="{6D39A2B0-8504-4C83-8AA0-9A51383EDE10}" dt="2024-06-05T18:01:01.427" v="374" actId="20577"/>
          <ac:spMkLst>
            <pc:docMk/>
            <pc:sldMk cId="1866934756" sldId="266"/>
            <ac:spMk id="2" creationId="{32A4C7B1-D93C-60B8-DC18-7B4CC0CBEA2A}"/>
          </ac:spMkLst>
        </pc:spChg>
      </pc:sldChg>
      <pc:sldChg chg="add del">
        <pc:chgData name="Sanjay Dhrona" userId="22f40476-6eb6-4a60-a74c-5f8c20b7cd0a" providerId="ADAL" clId="{6D39A2B0-8504-4C83-8AA0-9A51383EDE10}" dt="2024-06-05T18:02:32.923" v="383" actId="47"/>
        <pc:sldMkLst>
          <pc:docMk/>
          <pc:sldMk cId="3533807020" sldId="276"/>
        </pc:sldMkLst>
      </pc:sldChg>
      <pc:sldChg chg="add del">
        <pc:chgData name="Sanjay Dhrona" userId="22f40476-6eb6-4a60-a74c-5f8c20b7cd0a" providerId="ADAL" clId="{6D39A2B0-8504-4C83-8AA0-9A51383EDE10}" dt="2024-06-05T18:02:17.830" v="381" actId="47"/>
        <pc:sldMkLst>
          <pc:docMk/>
          <pc:sldMk cId="3321905087" sldId="277"/>
        </pc:sldMkLst>
      </pc:sldChg>
      <pc:sldChg chg="del">
        <pc:chgData name="Sanjay Dhrona" userId="22f40476-6eb6-4a60-a74c-5f8c20b7cd0a" providerId="ADAL" clId="{6D39A2B0-8504-4C83-8AA0-9A51383EDE10}" dt="2024-06-05T18:02:37.777" v="384" actId="47"/>
        <pc:sldMkLst>
          <pc:docMk/>
          <pc:sldMk cId="3494948780" sldId="278"/>
        </pc:sldMkLst>
      </pc:sldChg>
      <pc:sldChg chg="del">
        <pc:chgData name="Sanjay Dhrona" userId="22f40476-6eb6-4a60-a74c-5f8c20b7cd0a" providerId="ADAL" clId="{6D39A2B0-8504-4C83-8AA0-9A51383EDE10}" dt="2024-06-05T18:02:21.426" v="382" actId="47"/>
        <pc:sldMkLst>
          <pc:docMk/>
          <pc:sldMk cId="2716634136" sldId="279"/>
        </pc:sldMkLst>
      </pc:sldChg>
      <pc:sldChg chg="del">
        <pc:chgData name="Sanjay Dhrona" userId="22f40476-6eb6-4a60-a74c-5f8c20b7cd0a" providerId="ADAL" clId="{6D39A2B0-8504-4C83-8AA0-9A51383EDE10}" dt="2024-06-05T18:03:38.522" v="489" actId="47"/>
        <pc:sldMkLst>
          <pc:docMk/>
          <pc:sldMk cId="826952042" sldId="295"/>
        </pc:sldMkLst>
      </pc:sldChg>
      <pc:sldChg chg="del">
        <pc:chgData name="Sanjay Dhrona" userId="22f40476-6eb6-4a60-a74c-5f8c20b7cd0a" providerId="ADAL" clId="{6D39A2B0-8504-4C83-8AA0-9A51383EDE10}" dt="2024-06-05T18:03:39.858" v="490" actId="47"/>
        <pc:sldMkLst>
          <pc:docMk/>
          <pc:sldMk cId="3462652346" sldId="296"/>
        </pc:sldMkLst>
      </pc:sldChg>
      <pc:sldChg chg="modSp add mod ord">
        <pc:chgData name="Sanjay Dhrona" userId="22f40476-6eb6-4a60-a74c-5f8c20b7cd0a" providerId="ADAL" clId="{6D39A2B0-8504-4C83-8AA0-9A51383EDE10}" dt="2024-06-05T18:03:03.679" v="454" actId="1076"/>
        <pc:sldMkLst>
          <pc:docMk/>
          <pc:sldMk cId="433489558" sldId="298"/>
        </pc:sldMkLst>
        <pc:spChg chg="mod">
          <ac:chgData name="Sanjay Dhrona" userId="22f40476-6eb6-4a60-a74c-5f8c20b7cd0a" providerId="ADAL" clId="{6D39A2B0-8504-4C83-8AA0-9A51383EDE10}" dt="2024-06-05T18:03:03.679" v="454" actId="1076"/>
          <ac:spMkLst>
            <pc:docMk/>
            <pc:sldMk cId="433489558" sldId="298"/>
            <ac:spMk id="4" creationId="{A3D5091E-4050-C400-A1C8-3DC5B5B02607}"/>
          </ac:spMkLst>
        </pc:spChg>
      </pc:sldChg>
      <pc:sldChg chg="add del setBg">
        <pc:chgData name="Sanjay Dhrona" userId="22f40476-6eb6-4a60-a74c-5f8c20b7cd0a" providerId="ADAL" clId="{6D39A2B0-8504-4C83-8AA0-9A51383EDE10}" dt="2024-06-05T18:01:29.102" v="376" actId="47"/>
        <pc:sldMkLst>
          <pc:docMk/>
          <pc:sldMk cId="2310077922" sldId="298"/>
        </pc:sldMkLst>
      </pc:sldChg>
      <pc:sldChg chg="modSp add mod">
        <pc:chgData name="Sanjay Dhrona" userId="22f40476-6eb6-4a60-a74c-5f8c20b7cd0a" providerId="ADAL" clId="{6D39A2B0-8504-4C83-8AA0-9A51383EDE10}" dt="2024-06-05T18:03:27.936" v="488" actId="20577"/>
        <pc:sldMkLst>
          <pc:docMk/>
          <pc:sldMk cId="4200741615" sldId="299"/>
        </pc:sldMkLst>
        <pc:spChg chg="mod">
          <ac:chgData name="Sanjay Dhrona" userId="22f40476-6eb6-4a60-a74c-5f8c20b7cd0a" providerId="ADAL" clId="{6D39A2B0-8504-4C83-8AA0-9A51383EDE10}" dt="2024-06-05T18:03:27.936" v="488" actId="20577"/>
          <ac:spMkLst>
            <pc:docMk/>
            <pc:sldMk cId="4200741615" sldId="299"/>
            <ac:spMk id="4" creationId="{A3D5091E-4050-C400-A1C8-3DC5B5B02607}"/>
          </ac:spMkLst>
        </pc:spChg>
      </pc:sldChg>
      <pc:sldChg chg="addSp modSp new mod">
        <pc:chgData name="Sanjay Dhrona" userId="22f40476-6eb6-4a60-a74c-5f8c20b7cd0a" providerId="ADAL" clId="{6D39A2B0-8504-4C83-8AA0-9A51383EDE10}" dt="2024-06-05T18:06:33.660" v="548" actId="1076"/>
        <pc:sldMkLst>
          <pc:docMk/>
          <pc:sldMk cId="3182338073" sldId="300"/>
        </pc:sldMkLst>
        <pc:picChg chg="add mod">
          <ac:chgData name="Sanjay Dhrona" userId="22f40476-6eb6-4a60-a74c-5f8c20b7cd0a" providerId="ADAL" clId="{6D39A2B0-8504-4C83-8AA0-9A51383EDE10}" dt="2024-06-05T18:06:33.660" v="548" actId="1076"/>
          <ac:picMkLst>
            <pc:docMk/>
            <pc:sldMk cId="3182338073" sldId="300"/>
            <ac:picMk id="7" creationId="{AE2128AA-8FED-9BDC-8F3B-5632FCAFFD7E}"/>
          </ac:picMkLst>
        </pc:picChg>
      </pc:sldChg>
      <pc:sldChg chg="addSp delSp modSp add mod">
        <pc:chgData name="Sanjay Dhrona" userId="22f40476-6eb6-4a60-a74c-5f8c20b7cd0a" providerId="ADAL" clId="{6D39A2B0-8504-4C83-8AA0-9A51383EDE10}" dt="2024-06-05T18:07:32.737" v="596" actId="1076"/>
        <pc:sldMkLst>
          <pc:docMk/>
          <pc:sldMk cId="3961912783" sldId="301"/>
        </pc:sldMkLst>
        <pc:spChg chg="del">
          <ac:chgData name="Sanjay Dhrona" userId="22f40476-6eb6-4a60-a74c-5f8c20b7cd0a" providerId="ADAL" clId="{6D39A2B0-8504-4C83-8AA0-9A51383EDE10}" dt="2024-06-05T18:07:16.066" v="591"/>
          <ac:spMkLst>
            <pc:docMk/>
            <pc:sldMk cId="3961912783" sldId="301"/>
            <ac:spMk id="3" creationId="{CCF38B20-0558-E32B-8127-B219FB6256B3}"/>
          </ac:spMkLst>
        </pc:spChg>
        <pc:picChg chg="add mod">
          <ac:chgData name="Sanjay Dhrona" userId="22f40476-6eb6-4a60-a74c-5f8c20b7cd0a" providerId="ADAL" clId="{6D39A2B0-8504-4C83-8AA0-9A51383EDE10}" dt="2024-06-05T18:07:32.737" v="596" actId="1076"/>
          <ac:picMkLst>
            <pc:docMk/>
            <pc:sldMk cId="3961912783" sldId="301"/>
            <ac:picMk id="5" creationId="{3165D26F-C961-79BF-77F9-38EFD05733E1}"/>
          </ac:picMkLst>
        </pc:picChg>
      </pc:sldChg>
      <pc:sldChg chg="addSp delSp modSp add mod">
        <pc:chgData name="Sanjay Dhrona" userId="22f40476-6eb6-4a60-a74c-5f8c20b7cd0a" providerId="ADAL" clId="{6D39A2B0-8504-4C83-8AA0-9A51383EDE10}" dt="2024-06-05T18:08:02.949" v="604" actId="1076"/>
        <pc:sldMkLst>
          <pc:docMk/>
          <pc:sldMk cId="1712519521" sldId="302"/>
        </pc:sldMkLst>
        <pc:spChg chg="del">
          <ac:chgData name="Sanjay Dhrona" userId="22f40476-6eb6-4a60-a74c-5f8c20b7cd0a" providerId="ADAL" clId="{6D39A2B0-8504-4C83-8AA0-9A51383EDE10}" dt="2024-06-05T18:07:42.133" v="597"/>
          <ac:spMkLst>
            <pc:docMk/>
            <pc:sldMk cId="1712519521" sldId="302"/>
            <ac:spMk id="3" creationId="{CCF38B20-0558-E32B-8127-B219FB6256B3}"/>
          </ac:spMkLst>
        </pc:spChg>
        <pc:picChg chg="add mod">
          <ac:chgData name="Sanjay Dhrona" userId="22f40476-6eb6-4a60-a74c-5f8c20b7cd0a" providerId="ADAL" clId="{6D39A2B0-8504-4C83-8AA0-9A51383EDE10}" dt="2024-06-05T18:08:02.949" v="604" actId="1076"/>
          <ac:picMkLst>
            <pc:docMk/>
            <pc:sldMk cId="1712519521" sldId="302"/>
            <ac:picMk id="5" creationId="{185CE290-CA62-3457-2C6C-5AD259B24688}"/>
          </ac:picMkLst>
        </pc:picChg>
      </pc:sldChg>
      <pc:sldChg chg="addSp delSp modSp add mod">
        <pc:chgData name="Sanjay Dhrona" userId="22f40476-6eb6-4a60-a74c-5f8c20b7cd0a" providerId="ADAL" clId="{6D39A2B0-8504-4C83-8AA0-9A51383EDE10}" dt="2024-06-05T18:08:29.818" v="610" actId="1076"/>
        <pc:sldMkLst>
          <pc:docMk/>
          <pc:sldMk cId="1289290175" sldId="303"/>
        </pc:sldMkLst>
        <pc:spChg chg="del">
          <ac:chgData name="Sanjay Dhrona" userId="22f40476-6eb6-4a60-a74c-5f8c20b7cd0a" providerId="ADAL" clId="{6D39A2B0-8504-4C83-8AA0-9A51383EDE10}" dt="2024-06-05T18:08:14.898" v="605"/>
          <ac:spMkLst>
            <pc:docMk/>
            <pc:sldMk cId="1289290175" sldId="303"/>
            <ac:spMk id="3" creationId="{CCF38B20-0558-E32B-8127-B219FB6256B3}"/>
          </ac:spMkLst>
        </pc:spChg>
        <pc:picChg chg="add mod">
          <ac:chgData name="Sanjay Dhrona" userId="22f40476-6eb6-4a60-a74c-5f8c20b7cd0a" providerId="ADAL" clId="{6D39A2B0-8504-4C83-8AA0-9A51383EDE10}" dt="2024-06-05T18:08:29.818" v="610" actId="1076"/>
          <ac:picMkLst>
            <pc:docMk/>
            <pc:sldMk cId="1289290175" sldId="303"/>
            <ac:picMk id="5" creationId="{F159FF0B-7886-AEB8-90D6-707FBDDE7B99}"/>
          </ac:picMkLst>
        </pc:picChg>
      </pc:sldChg>
      <pc:sldChg chg="addSp delSp modSp add mod">
        <pc:chgData name="Sanjay Dhrona" userId="22f40476-6eb6-4a60-a74c-5f8c20b7cd0a" providerId="ADAL" clId="{6D39A2B0-8504-4C83-8AA0-9A51383EDE10}" dt="2024-06-05T18:08:56.041" v="617" actId="14100"/>
        <pc:sldMkLst>
          <pc:docMk/>
          <pc:sldMk cId="29125617" sldId="304"/>
        </pc:sldMkLst>
        <pc:spChg chg="del">
          <ac:chgData name="Sanjay Dhrona" userId="22f40476-6eb6-4a60-a74c-5f8c20b7cd0a" providerId="ADAL" clId="{6D39A2B0-8504-4C83-8AA0-9A51383EDE10}" dt="2024-06-05T18:08:40.182" v="611"/>
          <ac:spMkLst>
            <pc:docMk/>
            <pc:sldMk cId="29125617" sldId="304"/>
            <ac:spMk id="3" creationId="{CCF38B20-0558-E32B-8127-B219FB6256B3}"/>
          </ac:spMkLst>
        </pc:spChg>
        <pc:picChg chg="add mod">
          <ac:chgData name="Sanjay Dhrona" userId="22f40476-6eb6-4a60-a74c-5f8c20b7cd0a" providerId="ADAL" clId="{6D39A2B0-8504-4C83-8AA0-9A51383EDE10}" dt="2024-06-05T18:08:56.041" v="617" actId="14100"/>
          <ac:picMkLst>
            <pc:docMk/>
            <pc:sldMk cId="29125617" sldId="304"/>
            <ac:picMk id="5" creationId="{CC5CB38D-90CC-8D1B-3660-553ACEE18306}"/>
          </ac:picMkLst>
        </pc:picChg>
      </pc:sldChg>
      <pc:sldChg chg="addSp delSp modSp add mod">
        <pc:chgData name="Sanjay Dhrona" userId="22f40476-6eb6-4a60-a74c-5f8c20b7cd0a" providerId="ADAL" clId="{6D39A2B0-8504-4C83-8AA0-9A51383EDE10}" dt="2024-06-05T18:09:32.643" v="630" actId="1076"/>
        <pc:sldMkLst>
          <pc:docMk/>
          <pc:sldMk cId="1827112703" sldId="305"/>
        </pc:sldMkLst>
        <pc:spChg chg="del">
          <ac:chgData name="Sanjay Dhrona" userId="22f40476-6eb6-4a60-a74c-5f8c20b7cd0a" providerId="ADAL" clId="{6D39A2B0-8504-4C83-8AA0-9A51383EDE10}" dt="2024-06-05T18:09:18.412" v="620"/>
          <ac:spMkLst>
            <pc:docMk/>
            <pc:sldMk cId="1827112703" sldId="305"/>
            <ac:spMk id="3" creationId="{CCF38B20-0558-E32B-8127-B219FB6256B3}"/>
          </ac:spMkLst>
        </pc:spChg>
        <pc:picChg chg="add mod">
          <ac:chgData name="Sanjay Dhrona" userId="22f40476-6eb6-4a60-a74c-5f8c20b7cd0a" providerId="ADAL" clId="{6D39A2B0-8504-4C83-8AA0-9A51383EDE10}" dt="2024-06-05T18:09:31.323" v="629" actId="14100"/>
          <ac:picMkLst>
            <pc:docMk/>
            <pc:sldMk cId="1827112703" sldId="305"/>
            <ac:picMk id="5" creationId="{20E1E3C6-13C1-90E0-DC80-FC2E1652A093}"/>
          </ac:picMkLst>
        </pc:picChg>
        <pc:picChg chg="add mod">
          <ac:chgData name="Sanjay Dhrona" userId="22f40476-6eb6-4a60-a74c-5f8c20b7cd0a" providerId="ADAL" clId="{6D39A2B0-8504-4C83-8AA0-9A51383EDE10}" dt="2024-06-05T18:09:32.643" v="630" actId="1076"/>
          <ac:picMkLst>
            <pc:docMk/>
            <pc:sldMk cId="1827112703" sldId="305"/>
            <ac:picMk id="7" creationId="{08F12B10-A243-8CAE-C675-970AB1ABC77C}"/>
          </ac:picMkLst>
        </pc:picChg>
      </pc:sldChg>
      <pc:sldChg chg="addSp delSp modSp add mod">
        <pc:chgData name="Sanjay Dhrona" userId="22f40476-6eb6-4a60-a74c-5f8c20b7cd0a" providerId="ADAL" clId="{6D39A2B0-8504-4C83-8AA0-9A51383EDE10}" dt="2024-06-05T18:10:02.223" v="640" actId="1076"/>
        <pc:sldMkLst>
          <pc:docMk/>
          <pc:sldMk cId="3117180764" sldId="306"/>
        </pc:sldMkLst>
        <pc:spChg chg="del">
          <ac:chgData name="Sanjay Dhrona" userId="22f40476-6eb6-4a60-a74c-5f8c20b7cd0a" providerId="ADAL" clId="{6D39A2B0-8504-4C83-8AA0-9A51383EDE10}" dt="2024-06-05T18:09:44.736" v="631"/>
          <ac:spMkLst>
            <pc:docMk/>
            <pc:sldMk cId="3117180764" sldId="306"/>
            <ac:spMk id="3" creationId="{CCF38B20-0558-E32B-8127-B219FB6256B3}"/>
          </ac:spMkLst>
        </pc:spChg>
        <pc:picChg chg="add mod">
          <ac:chgData name="Sanjay Dhrona" userId="22f40476-6eb6-4a60-a74c-5f8c20b7cd0a" providerId="ADAL" clId="{6D39A2B0-8504-4C83-8AA0-9A51383EDE10}" dt="2024-06-05T18:09:56.095" v="636" actId="14100"/>
          <ac:picMkLst>
            <pc:docMk/>
            <pc:sldMk cId="3117180764" sldId="306"/>
            <ac:picMk id="5" creationId="{FDE949F2-90B0-B6B8-48F4-653507D3C4B8}"/>
          </ac:picMkLst>
        </pc:picChg>
        <pc:picChg chg="add mod">
          <ac:chgData name="Sanjay Dhrona" userId="22f40476-6eb6-4a60-a74c-5f8c20b7cd0a" providerId="ADAL" clId="{6D39A2B0-8504-4C83-8AA0-9A51383EDE10}" dt="2024-06-05T18:10:02.223" v="640" actId="1076"/>
          <ac:picMkLst>
            <pc:docMk/>
            <pc:sldMk cId="3117180764" sldId="306"/>
            <ac:picMk id="7" creationId="{FAC96F92-2D31-DC26-B52D-299704EA1F4E}"/>
          </ac:picMkLst>
        </pc:picChg>
      </pc:sldChg>
      <pc:sldChg chg="addSp delSp modSp add mod ord">
        <pc:chgData name="Sanjay Dhrona" userId="22f40476-6eb6-4a60-a74c-5f8c20b7cd0a" providerId="ADAL" clId="{6D39A2B0-8504-4C83-8AA0-9A51383EDE10}" dt="2024-06-05T18:06:21.501" v="546"/>
        <pc:sldMkLst>
          <pc:docMk/>
          <pc:sldMk cId="2439137814" sldId="307"/>
        </pc:sldMkLst>
        <pc:spChg chg="del">
          <ac:chgData name="Sanjay Dhrona" userId="22f40476-6eb6-4a60-a74c-5f8c20b7cd0a" providerId="ADAL" clId="{6D39A2B0-8504-4C83-8AA0-9A51383EDE10}" dt="2024-06-05T18:05:41.499" v="499"/>
          <ac:spMkLst>
            <pc:docMk/>
            <pc:sldMk cId="2439137814" sldId="307"/>
            <ac:spMk id="3" creationId="{CCF38B20-0558-E32B-8127-B219FB6256B3}"/>
          </ac:spMkLst>
        </pc:spChg>
        <pc:picChg chg="add mod">
          <ac:chgData name="Sanjay Dhrona" userId="22f40476-6eb6-4a60-a74c-5f8c20b7cd0a" providerId="ADAL" clId="{6D39A2B0-8504-4C83-8AA0-9A51383EDE10}" dt="2024-06-05T18:06:16.083" v="544" actId="1076"/>
          <ac:picMkLst>
            <pc:docMk/>
            <pc:sldMk cId="2439137814" sldId="307"/>
            <ac:picMk id="5" creationId="{CCFB531F-8F68-9125-CCA9-9F6292D0EC9B}"/>
          </ac:picMkLst>
        </pc:picChg>
        <pc:picChg chg="add del mod">
          <ac:chgData name="Sanjay Dhrona" userId="22f40476-6eb6-4a60-a74c-5f8c20b7cd0a" providerId="ADAL" clId="{6D39A2B0-8504-4C83-8AA0-9A51383EDE10}" dt="2024-06-05T18:06:12.328" v="542" actId="21"/>
          <ac:picMkLst>
            <pc:docMk/>
            <pc:sldMk cId="2439137814" sldId="307"/>
            <ac:picMk id="7" creationId="{AE2128AA-8FED-9BDC-8F3B-5632FCAFFD7E}"/>
          </ac:picMkLst>
        </pc:picChg>
      </pc:sldChg>
      <pc:sldChg chg="modSp add mod">
        <pc:chgData name="Sanjay Dhrona" userId="22f40476-6eb6-4a60-a74c-5f8c20b7cd0a" providerId="ADAL" clId="{6D39A2B0-8504-4C83-8AA0-9A51383EDE10}" dt="2024-06-05T18:06:59.244" v="590" actId="1076"/>
        <pc:sldMkLst>
          <pc:docMk/>
          <pc:sldMk cId="2543375948" sldId="308"/>
        </pc:sldMkLst>
        <pc:spChg chg="mod">
          <ac:chgData name="Sanjay Dhrona" userId="22f40476-6eb6-4a60-a74c-5f8c20b7cd0a" providerId="ADAL" clId="{6D39A2B0-8504-4C83-8AA0-9A51383EDE10}" dt="2024-06-05T18:06:59.244" v="590" actId="1076"/>
          <ac:spMkLst>
            <pc:docMk/>
            <pc:sldMk cId="2543375948" sldId="308"/>
            <ac:spMk id="4" creationId="{A3D5091E-4050-C400-A1C8-3DC5B5B02607}"/>
          </ac:spMkLst>
        </pc:spChg>
      </pc:sldChg>
      <pc:sldChg chg="addSp delSp modSp add mod">
        <pc:chgData name="Sanjay Dhrona" userId="22f40476-6eb6-4a60-a74c-5f8c20b7cd0a" providerId="ADAL" clId="{6D39A2B0-8504-4C83-8AA0-9A51383EDE10}" dt="2024-06-05T18:10:20.444" v="646" actId="1076"/>
        <pc:sldMkLst>
          <pc:docMk/>
          <pc:sldMk cId="512047260" sldId="309"/>
        </pc:sldMkLst>
        <pc:spChg chg="del">
          <ac:chgData name="Sanjay Dhrona" userId="22f40476-6eb6-4a60-a74c-5f8c20b7cd0a" providerId="ADAL" clId="{6D39A2B0-8504-4C83-8AA0-9A51383EDE10}" dt="2024-06-05T18:10:10.718" v="641"/>
          <ac:spMkLst>
            <pc:docMk/>
            <pc:sldMk cId="512047260" sldId="309"/>
            <ac:spMk id="3" creationId="{CCF38B20-0558-E32B-8127-B219FB6256B3}"/>
          </ac:spMkLst>
        </pc:spChg>
        <pc:picChg chg="add mod">
          <ac:chgData name="Sanjay Dhrona" userId="22f40476-6eb6-4a60-a74c-5f8c20b7cd0a" providerId="ADAL" clId="{6D39A2B0-8504-4C83-8AA0-9A51383EDE10}" dt="2024-06-05T18:10:20.444" v="646" actId="1076"/>
          <ac:picMkLst>
            <pc:docMk/>
            <pc:sldMk cId="512047260" sldId="309"/>
            <ac:picMk id="5" creationId="{4A998AF0-EDAD-43FD-D8A5-000D05EABD10}"/>
          </ac:picMkLst>
        </pc:picChg>
      </pc:sldChg>
      <pc:sldChg chg="addSp delSp modSp add mod">
        <pc:chgData name="Sanjay Dhrona" userId="22f40476-6eb6-4a60-a74c-5f8c20b7cd0a" providerId="ADAL" clId="{6D39A2B0-8504-4C83-8AA0-9A51383EDE10}" dt="2024-06-05T18:10:41.962" v="654" actId="1076"/>
        <pc:sldMkLst>
          <pc:docMk/>
          <pc:sldMk cId="2855987357" sldId="310"/>
        </pc:sldMkLst>
        <pc:spChg chg="del">
          <ac:chgData name="Sanjay Dhrona" userId="22f40476-6eb6-4a60-a74c-5f8c20b7cd0a" providerId="ADAL" clId="{6D39A2B0-8504-4C83-8AA0-9A51383EDE10}" dt="2024-06-05T18:10:29.838" v="647"/>
          <ac:spMkLst>
            <pc:docMk/>
            <pc:sldMk cId="2855987357" sldId="310"/>
            <ac:spMk id="3" creationId="{CCF38B20-0558-E32B-8127-B219FB6256B3}"/>
          </ac:spMkLst>
        </pc:spChg>
        <pc:picChg chg="add mod">
          <ac:chgData name="Sanjay Dhrona" userId="22f40476-6eb6-4a60-a74c-5f8c20b7cd0a" providerId="ADAL" clId="{6D39A2B0-8504-4C83-8AA0-9A51383EDE10}" dt="2024-06-05T18:10:41.962" v="654" actId="1076"/>
          <ac:picMkLst>
            <pc:docMk/>
            <pc:sldMk cId="2855987357" sldId="310"/>
            <ac:picMk id="5" creationId="{98F40667-85E1-BB31-BAED-AE3327602BAD}"/>
          </ac:picMkLst>
        </pc:picChg>
      </pc:sldChg>
      <pc:sldChg chg="addSp delSp modSp add mod">
        <pc:chgData name="Sanjay Dhrona" userId="22f40476-6eb6-4a60-a74c-5f8c20b7cd0a" providerId="ADAL" clId="{6D39A2B0-8504-4C83-8AA0-9A51383EDE10}" dt="2024-06-05T18:10:59.449" v="660" actId="1076"/>
        <pc:sldMkLst>
          <pc:docMk/>
          <pc:sldMk cId="155502251" sldId="311"/>
        </pc:sldMkLst>
        <pc:spChg chg="del">
          <ac:chgData name="Sanjay Dhrona" userId="22f40476-6eb6-4a60-a74c-5f8c20b7cd0a" providerId="ADAL" clId="{6D39A2B0-8504-4C83-8AA0-9A51383EDE10}" dt="2024-06-05T18:10:48.105" v="655"/>
          <ac:spMkLst>
            <pc:docMk/>
            <pc:sldMk cId="155502251" sldId="311"/>
            <ac:spMk id="3" creationId="{CCF38B20-0558-E32B-8127-B219FB6256B3}"/>
          </ac:spMkLst>
        </pc:spChg>
        <pc:picChg chg="add mod">
          <ac:chgData name="Sanjay Dhrona" userId="22f40476-6eb6-4a60-a74c-5f8c20b7cd0a" providerId="ADAL" clId="{6D39A2B0-8504-4C83-8AA0-9A51383EDE10}" dt="2024-06-05T18:10:59.449" v="660" actId="1076"/>
          <ac:picMkLst>
            <pc:docMk/>
            <pc:sldMk cId="155502251" sldId="311"/>
            <ac:picMk id="5" creationId="{84C0F5A3-0D75-80F1-063D-C747063660FF}"/>
          </ac:picMkLst>
        </pc:picChg>
      </pc:sldChg>
      <pc:sldChg chg="addSp delSp modSp add mod">
        <pc:chgData name="Sanjay Dhrona" userId="22f40476-6eb6-4a60-a74c-5f8c20b7cd0a" providerId="ADAL" clId="{6D39A2B0-8504-4C83-8AA0-9A51383EDE10}" dt="2024-06-05T18:11:24.150" v="668" actId="1076"/>
        <pc:sldMkLst>
          <pc:docMk/>
          <pc:sldMk cId="851283147" sldId="312"/>
        </pc:sldMkLst>
        <pc:spChg chg="del">
          <ac:chgData name="Sanjay Dhrona" userId="22f40476-6eb6-4a60-a74c-5f8c20b7cd0a" providerId="ADAL" clId="{6D39A2B0-8504-4C83-8AA0-9A51383EDE10}" dt="2024-06-05T18:11:10.513" v="661"/>
          <ac:spMkLst>
            <pc:docMk/>
            <pc:sldMk cId="851283147" sldId="312"/>
            <ac:spMk id="3" creationId="{CCF38B20-0558-E32B-8127-B219FB6256B3}"/>
          </ac:spMkLst>
        </pc:spChg>
        <pc:picChg chg="add mod">
          <ac:chgData name="Sanjay Dhrona" userId="22f40476-6eb6-4a60-a74c-5f8c20b7cd0a" providerId="ADAL" clId="{6D39A2B0-8504-4C83-8AA0-9A51383EDE10}" dt="2024-06-05T18:11:24.150" v="668" actId="1076"/>
          <ac:picMkLst>
            <pc:docMk/>
            <pc:sldMk cId="851283147" sldId="312"/>
            <ac:picMk id="5" creationId="{3A5970CC-C9DB-11DA-8EF7-F8F08DC95E8F}"/>
          </ac:picMkLst>
        </pc:picChg>
      </pc:sldChg>
      <pc:sldChg chg="addSp delSp modSp new mod">
        <pc:chgData name="Sanjay Dhrona" userId="22f40476-6eb6-4a60-a74c-5f8c20b7cd0a" providerId="ADAL" clId="{6D39A2B0-8504-4C83-8AA0-9A51383EDE10}" dt="2024-06-05T18:12:07.707" v="685" actId="1076"/>
        <pc:sldMkLst>
          <pc:docMk/>
          <pc:sldMk cId="2083412801" sldId="313"/>
        </pc:sldMkLst>
        <pc:spChg chg="del">
          <ac:chgData name="Sanjay Dhrona" userId="22f40476-6eb6-4a60-a74c-5f8c20b7cd0a" providerId="ADAL" clId="{6D39A2B0-8504-4C83-8AA0-9A51383EDE10}" dt="2024-06-05T18:11:56.302" v="680"/>
          <ac:spMkLst>
            <pc:docMk/>
            <pc:sldMk cId="2083412801" sldId="313"/>
            <ac:spMk id="3" creationId="{9FF9537E-AF8A-42FD-08EF-46A9312FC67F}"/>
          </ac:spMkLst>
        </pc:spChg>
        <pc:picChg chg="add mod">
          <ac:chgData name="Sanjay Dhrona" userId="22f40476-6eb6-4a60-a74c-5f8c20b7cd0a" providerId="ADAL" clId="{6D39A2B0-8504-4C83-8AA0-9A51383EDE10}" dt="2024-06-05T18:12:07.707" v="685" actId="1076"/>
          <ac:picMkLst>
            <pc:docMk/>
            <pc:sldMk cId="2083412801" sldId="313"/>
            <ac:picMk id="5" creationId="{4CD8778B-A41C-3B92-834A-748978E8D1EA}"/>
          </ac:picMkLst>
        </pc:picChg>
      </pc:sldChg>
      <pc:sldChg chg="addSp delSp modSp new mod ord">
        <pc:chgData name="Sanjay Dhrona" userId="22f40476-6eb6-4a60-a74c-5f8c20b7cd0a" providerId="ADAL" clId="{6D39A2B0-8504-4C83-8AA0-9A51383EDE10}" dt="2024-06-05T18:11:53.303" v="679"/>
        <pc:sldMkLst>
          <pc:docMk/>
          <pc:sldMk cId="2809595349" sldId="314"/>
        </pc:sldMkLst>
        <pc:spChg chg="del">
          <ac:chgData name="Sanjay Dhrona" userId="22f40476-6eb6-4a60-a74c-5f8c20b7cd0a" providerId="ADAL" clId="{6D39A2B0-8504-4C83-8AA0-9A51383EDE10}" dt="2024-06-05T18:11:38.055" v="671"/>
          <ac:spMkLst>
            <pc:docMk/>
            <pc:sldMk cId="2809595349" sldId="314"/>
            <ac:spMk id="3" creationId="{F37920DB-F795-6DB3-7292-C671FA70D32B}"/>
          </ac:spMkLst>
        </pc:spChg>
        <pc:picChg chg="add mod">
          <ac:chgData name="Sanjay Dhrona" userId="22f40476-6eb6-4a60-a74c-5f8c20b7cd0a" providerId="ADAL" clId="{6D39A2B0-8504-4C83-8AA0-9A51383EDE10}" dt="2024-06-05T18:11:47.666" v="677" actId="1076"/>
          <ac:picMkLst>
            <pc:docMk/>
            <pc:sldMk cId="2809595349" sldId="314"/>
            <ac:picMk id="5" creationId="{8BC45CA3-AF1A-BF5E-836F-18609F03DCA2}"/>
          </ac:picMkLst>
        </pc:picChg>
      </pc:sldChg>
      <pc:sldChg chg="addSp delSp modSp new mod">
        <pc:chgData name="Sanjay Dhrona" userId="22f40476-6eb6-4a60-a74c-5f8c20b7cd0a" providerId="ADAL" clId="{6D39A2B0-8504-4C83-8AA0-9A51383EDE10}" dt="2024-07-03T14:47:31.918" v="706" actId="1076"/>
        <pc:sldMkLst>
          <pc:docMk/>
          <pc:sldMk cId="3844791068" sldId="315"/>
        </pc:sldMkLst>
        <pc:spChg chg="del">
          <ac:chgData name="Sanjay Dhrona" userId="22f40476-6eb6-4a60-a74c-5f8c20b7cd0a" providerId="ADAL" clId="{6D39A2B0-8504-4C83-8AA0-9A51383EDE10}" dt="2024-07-03T14:47:22.413" v="701"/>
          <ac:spMkLst>
            <pc:docMk/>
            <pc:sldMk cId="3844791068" sldId="315"/>
            <ac:spMk id="3" creationId="{61052023-AA99-EE16-E98C-0A21EAEFA2F4}"/>
          </ac:spMkLst>
        </pc:spChg>
        <pc:spChg chg="add del">
          <ac:chgData name="Sanjay Dhrona" userId="22f40476-6eb6-4a60-a74c-5f8c20b7cd0a" providerId="ADAL" clId="{6D39A2B0-8504-4C83-8AA0-9A51383EDE10}" dt="2024-07-03T14:46:15.745" v="688" actId="22"/>
          <ac:spMkLst>
            <pc:docMk/>
            <pc:sldMk cId="3844791068" sldId="315"/>
            <ac:spMk id="5" creationId="{848310DF-0E4C-BA03-0985-D4550B686A81}"/>
          </ac:spMkLst>
        </pc:spChg>
        <pc:picChg chg="add mod">
          <ac:chgData name="Sanjay Dhrona" userId="22f40476-6eb6-4a60-a74c-5f8c20b7cd0a" providerId="ADAL" clId="{6D39A2B0-8504-4C83-8AA0-9A51383EDE10}" dt="2024-07-03T14:47:31.918" v="706" actId="1076"/>
          <ac:picMkLst>
            <pc:docMk/>
            <pc:sldMk cId="3844791068" sldId="315"/>
            <ac:picMk id="7" creationId="{72E783A3-4C5F-73A7-F817-08D44E6B1844}"/>
          </ac:picMkLst>
        </pc:picChg>
      </pc:sldChg>
      <pc:sldChg chg="addSp delSp modSp add mod ord">
        <pc:chgData name="Sanjay Dhrona" userId="22f40476-6eb6-4a60-a74c-5f8c20b7cd0a" providerId="ADAL" clId="{6D39A2B0-8504-4C83-8AA0-9A51383EDE10}" dt="2024-07-03T14:47:51.551" v="712" actId="1076"/>
        <pc:sldMkLst>
          <pc:docMk/>
          <pc:sldMk cId="3721194481" sldId="316"/>
        </pc:sldMkLst>
        <pc:spChg chg="del">
          <ac:chgData name="Sanjay Dhrona" userId="22f40476-6eb6-4a60-a74c-5f8c20b7cd0a" providerId="ADAL" clId="{6D39A2B0-8504-4C83-8AA0-9A51383EDE10}" dt="2024-07-03T14:47:41.624" v="707"/>
          <ac:spMkLst>
            <pc:docMk/>
            <pc:sldMk cId="3721194481" sldId="316"/>
            <ac:spMk id="3" creationId="{61052023-AA99-EE16-E98C-0A21EAEFA2F4}"/>
          </ac:spMkLst>
        </pc:spChg>
        <pc:picChg chg="add mod">
          <ac:chgData name="Sanjay Dhrona" userId="22f40476-6eb6-4a60-a74c-5f8c20b7cd0a" providerId="ADAL" clId="{6D39A2B0-8504-4C83-8AA0-9A51383EDE10}" dt="2024-07-03T14:47:51.551" v="712" actId="1076"/>
          <ac:picMkLst>
            <pc:docMk/>
            <pc:sldMk cId="3721194481" sldId="316"/>
            <ac:picMk id="5" creationId="{361BF9C7-12AF-1D95-7359-0EB6C4E0014F}"/>
          </ac:picMkLst>
        </pc:picChg>
      </pc:sldChg>
      <pc:sldChg chg="addSp delSp modSp add mod ord">
        <pc:chgData name="Sanjay Dhrona" userId="22f40476-6eb6-4a60-a74c-5f8c20b7cd0a" providerId="ADAL" clId="{6D39A2B0-8504-4C83-8AA0-9A51383EDE10}" dt="2024-07-03T14:47:13.504" v="700"/>
        <pc:sldMkLst>
          <pc:docMk/>
          <pc:sldMk cId="822507848" sldId="317"/>
        </pc:sldMkLst>
        <pc:spChg chg="del">
          <ac:chgData name="Sanjay Dhrona" userId="22f40476-6eb6-4a60-a74c-5f8c20b7cd0a" providerId="ADAL" clId="{6D39A2B0-8504-4C83-8AA0-9A51383EDE10}" dt="2024-07-03T14:46:52.880" v="691"/>
          <ac:spMkLst>
            <pc:docMk/>
            <pc:sldMk cId="822507848" sldId="317"/>
            <ac:spMk id="3" creationId="{61052023-AA99-EE16-E98C-0A21EAEFA2F4}"/>
          </ac:spMkLst>
        </pc:spChg>
        <pc:picChg chg="add mod">
          <ac:chgData name="Sanjay Dhrona" userId="22f40476-6eb6-4a60-a74c-5f8c20b7cd0a" providerId="ADAL" clId="{6D39A2B0-8504-4C83-8AA0-9A51383EDE10}" dt="2024-07-03T14:47:03.424" v="696" actId="1076"/>
          <ac:picMkLst>
            <pc:docMk/>
            <pc:sldMk cId="822507848" sldId="317"/>
            <ac:picMk id="5" creationId="{6E9D6436-8920-4DB2-76A4-020DA4AE0F7C}"/>
          </ac:picMkLst>
        </pc:picChg>
      </pc:sldChg>
    </pc:docChg>
  </pc:docChgLst>
  <pc:docChgLst>
    <pc:chgData name="Sanjay Dhrona" userId="22f40476-6eb6-4a60-a74c-5f8c20b7cd0a" providerId="ADAL" clId="{FB3F539F-10FA-4130-9168-F69EA78E98E3}"/>
    <pc:docChg chg="undo custSel addSld delSld modSld sldOrd">
      <pc:chgData name="Sanjay Dhrona" userId="22f40476-6eb6-4a60-a74c-5f8c20b7cd0a" providerId="ADAL" clId="{FB3F539F-10FA-4130-9168-F69EA78E98E3}" dt="2024-11-21T11:06:22.935" v="249" actId="47"/>
      <pc:docMkLst>
        <pc:docMk/>
      </pc:docMkLst>
      <pc:sldChg chg="del">
        <pc:chgData name="Sanjay Dhrona" userId="22f40476-6eb6-4a60-a74c-5f8c20b7cd0a" providerId="ADAL" clId="{FB3F539F-10FA-4130-9168-F69EA78E98E3}" dt="2024-11-21T10:57:14.497" v="0" actId="47"/>
        <pc:sldMkLst>
          <pc:docMk/>
          <pc:sldMk cId="3041035409" sldId="263"/>
        </pc:sldMkLst>
      </pc:sldChg>
      <pc:sldChg chg="del">
        <pc:chgData name="Sanjay Dhrona" userId="22f40476-6eb6-4a60-a74c-5f8c20b7cd0a" providerId="ADAL" clId="{FB3F539F-10FA-4130-9168-F69EA78E98E3}" dt="2024-11-21T10:57:18.186" v="1" actId="47"/>
        <pc:sldMkLst>
          <pc:docMk/>
          <pc:sldMk cId="1866934756" sldId="266"/>
        </pc:sldMkLst>
      </pc:sldChg>
      <pc:sldChg chg="del">
        <pc:chgData name="Sanjay Dhrona" userId="22f40476-6eb6-4a60-a74c-5f8c20b7cd0a" providerId="ADAL" clId="{FB3F539F-10FA-4130-9168-F69EA78E98E3}" dt="2024-11-21T10:57:18.651" v="2" actId="47"/>
        <pc:sldMkLst>
          <pc:docMk/>
          <pc:sldMk cId="3810117581" sldId="269"/>
        </pc:sldMkLst>
      </pc:sldChg>
      <pc:sldChg chg="del">
        <pc:chgData name="Sanjay Dhrona" userId="22f40476-6eb6-4a60-a74c-5f8c20b7cd0a" providerId="ADAL" clId="{FB3F539F-10FA-4130-9168-F69EA78E98E3}" dt="2024-11-21T10:57:19.060" v="3" actId="47"/>
        <pc:sldMkLst>
          <pc:docMk/>
          <pc:sldMk cId="98562037" sldId="271"/>
        </pc:sldMkLst>
      </pc:sldChg>
      <pc:sldChg chg="del">
        <pc:chgData name="Sanjay Dhrona" userId="22f40476-6eb6-4a60-a74c-5f8c20b7cd0a" providerId="ADAL" clId="{FB3F539F-10FA-4130-9168-F69EA78E98E3}" dt="2024-11-21T10:57:19.963" v="6" actId="47"/>
        <pc:sldMkLst>
          <pc:docMk/>
          <pc:sldMk cId="868466110" sldId="272"/>
        </pc:sldMkLst>
      </pc:sldChg>
      <pc:sldChg chg="del">
        <pc:chgData name="Sanjay Dhrona" userId="22f40476-6eb6-4a60-a74c-5f8c20b7cd0a" providerId="ADAL" clId="{FB3F539F-10FA-4130-9168-F69EA78E98E3}" dt="2024-11-21T10:57:19.617" v="4" actId="47"/>
        <pc:sldMkLst>
          <pc:docMk/>
          <pc:sldMk cId="1670551224" sldId="274"/>
        </pc:sldMkLst>
      </pc:sldChg>
      <pc:sldChg chg="del">
        <pc:chgData name="Sanjay Dhrona" userId="22f40476-6eb6-4a60-a74c-5f8c20b7cd0a" providerId="ADAL" clId="{FB3F539F-10FA-4130-9168-F69EA78E98E3}" dt="2024-11-21T10:57:19.801" v="5" actId="47"/>
        <pc:sldMkLst>
          <pc:docMk/>
          <pc:sldMk cId="150594240" sldId="275"/>
        </pc:sldMkLst>
      </pc:sldChg>
      <pc:sldChg chg="add del">
        <pc:chgData name="Sanjay Dhrona" userId="22f40476-6eb6-4a60-a74c-5f8c20b7cd0a" providerId="ADAL" clId="{FB3F539F-10FA-4130-9168-F69EA78E98E3}" dt="2024-11-21T10:57:23.550" v="10" actId="47"/>
        <pc:sldMkLst>
          <pc:docMk/>
          <pc:sldMk cId="3101953622" sldId="286"/>
        </pc:sldMkLst>
      </pc:sldChg>
      <pc:sldChg chg="del">
        <pc:chgData name="Sanjay Dhrona" userId="22f40476-6eb6-4a60-a74c-5f8c20b7cd0a" providerId="ADAL" clId="{FB3F539F-10FA-4130-9168-F69EA78E98E3}" dt="2024-11-21T10:57:20.149" v="7" actId="47"/>
        <pc:sldMkLst>
          <pc:docMk/>
          <pc:sldMk cId="433489558" sldId="298"/>
        </pc:sldMkLst>
      </pc:sldChg>
      <pc:sldChg chg="add del">
        <pc:chgData name="Sanjay Dhrona" userId="22f40476-6eb6-4a60-a74c-5f8c20b7cd0a" providerId="ADAL" clId="{FB3F539F-10FA-4130-9168-F69EA78E98E3}" dt="2024-11-21T10:57:24.935" v="11" actId="47"/>
        <pc:sldMkLst>
          <pc:docMk/>
          <pc:sldMk cId="4200741615" sldId="299"/>
        </pc:sldMkLst>
      </pc:sldChg>
      <pc:sldChg chg="addSp delSp modSp new mod ord setBg">
        <pc:chgData name="Sanjay Dhrona" userId="22f40476-6eb6-4a60-a74c-5f8c20b7cd0a" providerId="ADAL" clId="{FB3F539F-10FA-4130-9168-F69EA78E98E3}" dt="2024-11-21T11:00:31.559" v="77" actId="26606"/>
        <pc:sldMkLst>
          <pc:docMk/>
          <pc:sldMk cId="1747516153" sldId="318"/>
        </pc:sldMkLst>
        <pc:spChg chg="del">
          <ac:chgData name="Sanjay Dhrona" userId="22f40476-6eb6-4a60-a74c-5f8c20b7cd0a" providerId="ADAL" clId="{FB3F539F-10FA-4130-9168-F69EA78E98E3}" dt="2024-11-21T11:00:31.559" v="77" actId="26606"/>
          <ac:spMkLst>
            <pc:docMk/>
            <pc:sldMk cId="1747516153" sldId="318"/>
            <ac:spMk id="2" creationId="{DE87B15E-AD59-D82C-1826-C8A6424A815A}"/>
          </ac:spMkLst>
        </pc:spChg>
        <pc:spChg chg="del">
          <ac:chgData name="Sanjay Dhrona" userId="22f40476-6eb6-4a60-a74c-5f8c20b7cd0a" providerId="ADAL" clId="{FB3F539F-10FA-4130-9168-F69EA78E98E3}" dt="2024-11-21T11:00:27.071" v="74"/>
          <ac:spMkLst>
            <pc:docMk/>
            <pc:sldMk cId="1747516153" sldId="318"/>
            <ac:spMk id="3" creationId="{3D872A18-36A1-001B-167B-2819F742E2C5}"/>
          </ac:spMkLst>
        </pc:spChg>
        <pc:spChg chg="add">
          <ac:chgData name="Sanjay Dhrona" userId="22f40476-6eb6-4a60-a74c-5f8c20b7cd0a" providerId="ADAL" clId="{FB3F539F-10FA-4130-9168-F69EA78E98E3}" dt="2024-11-21T11:00:31.559" v="77" actId="26606"/>
          <ac:spMkLst>
            <pc:docMk/>
            <pc:sldMk cId="1747516153" sldId="318"/>
            <ac:spMk id="10" creationId="{42A4FC2C-047E-45A5-965D-8E1E3BF09BC6}"/>
          </ac:spMkLst>
        </pc:spChg>
        <pc:picChg chg="add mod">
          <ac:chgData name="Sanjay Dhrona" userId="22f40476-6eb6-4a60-a74c-5f8c20b7cd0a" providerId="ADAL" clId="{FB3F539F-10FA-4130-9168-F69EA78E98E3}" dt="2024-11-21T11:00:31.559" v="77" actId="26606"/>
          <ac:picMkLst>
            <pc:docMk/>
            <pc:sldMk cId="1747516153" sldId="318"/>
            <ac:picMk id="5" creationId="{18CE485D-8547-A103-EDD8-124E3AF6481D}"/>
          </ac:picMkLst>
        </pc:picChg>
      </pc:sldChg>
      <pc:sldChg chg="addSp delSp modSp add mod setBg">
        <pc:chgData name="Sanjay Dhrona" userId="22f40476-6eb6-4a60-a74c-5f8c20b7cd0a" providerId="ADAL" clId="{FB3F539F-10FA-4130-9168-F69EA78E98E3}" dt="2024-11-21T11:00:41.791" v="81" actId="26606"/>
        <pc:sldMkLst>
          <pc:docMk/>
          <pc:sldMk cId="1971096876" sldId="319"/>
        </pc:sldMkLst>
        <pc:spChg chg="del">
          <ac:chgData name="Sanjay Dhrona" userId="22f40476-6eb6-4a60-a74c-5f8c20b7cd0a" providerId="ADAL" clId="{FB3F539F-10FA-4130-9168-F69EA78E98E3}" dt="2024-11-21T11:00:41.791" v="81" actId="26606"/>
          <ac:spMkLst>
            <pc:docMk/>
            <pc:sldMk cId="1971096876" sldId="319"/>
            <ac:spMk id="2" creationId="{DE87B15E-AD59-D82C-1826-C8A6424A815A}"/>
          </ac:spMkLst>
        </pc:spChg>
        <pc:spChg chg="del">
          <ac:chgData name="Sanjay Dhrona" userId="22f40476-6eb6-4a60-a74c-5f8c20b7cd0a" providerId="ADAL" clId="{FB3F539F-10FA-4130-9168-F69EA78E98E3}" dt="2024-11-21T11:00:39.102" v="78"/>
          <ac:spMkLst>
            <pc:docMk/>
            <pc:sldMk cId="1971096876" sldId="319"/>
            <ac:spMk id="3" creationId="{3D872A18-36A1-001B-167B-2819F742E2C5}"/>
          </ac:spMkLst>
        </pc:spChg>
        <pc:spChg chg="add">
          <ac:chgData name="Sanjay Dhrona" userId="22f40476-6eb6-4a60-a74c-5f8c20b7cd0a" providerId="ADAL" clId="{FB3F539F-10FA-4130-9168-F69EA78E98E3}" dt="2024-11-21T11:00:41.791" v="81" actId="26606"/>
          <ac:spMkLst>
            <pc:docMk/>
            <pc:sldMk cId="1971096876" sldId="319"/>
            <ac:spMk id="10" creationId="{42A4FC2C-047E-45A5-965D-8E1E3BF09BC6}"/>
          </ac:spMkLst>
        </pc:spChg>
        <pc:picChg chg="add mod">
          <ac:chgData name="Sanjay Dhrona" userId="22f40476-6eb6-4a60-a74c-5f8c20b7cd0a" providerId="ADAL" clId="{FB3F539F-10FA-4130-9168-F69EA78E98E3}" dt="2024-11-21T11:00:41.791" v="81" actId="26606"/>
          <ac:picMkLst>
            <pc:docMk/>
            <pc:sldMk cId="1971096876" sldId="319"/>
            <ac:picMk id="5" creationId="{B26DF247-D54C-8622-6780-D7B2838785E3}"/>
          </ac:picMkLst>
        </pc:picChg>
      </pc:sldChg>
      <pc:sldChg chg="addSp delSp modSp add mod setBg">
        <pc:chgData name="Sanjay Dhrona" userId="22f40476-6eb6-4a60-a74c-5f8c20b7cd0a" providerId="ADAL" clId="{FB3F539F-10FA-4130-9168-F69EA78E98E3}" dt="2024-11-21T11:00:49.743" v="85" actId="26606"/>
        <pc:sldMkLst>
          <pc:docMk/>
          <pc:sldMk cId="3536739818" sldId="320"/>
        </pc:sldMkLst>
        <pc:spChg chg="del">
          <ac:chgData name="Sanjay Dhrona" userId="22f40476-6eb6-4a60-a74c-5f8c20b7cd0a" providerId="ADAL" clId="{FB3F539F-10FA-4130-9168-F69EA78E98E3}" dt="2024-11-21T11:00:49.743" v="85" actId="26606"/>
          <ac:spMkLst>
            <pc:docMk/>
            <pc:sldMk cId="3536739818" sldId="320"/>
            <ac:spMk id="2" creationId="{DE87B15E-AD59-D82C-1826-C8A6424A815A}"/>
          </ac:spMkLst>
        </pc:spChg>
        <pc:spChg chg="del">
          <ac:chgData name="Sanjay Dhrona" userId="22f40476-6eb6-4a60-a74c-5f8c20b7cd0a" providerId="ADAL" clId="{FB3F539F-10FA-4130-9168-F69EA78E98E3}" dt="2024-11-21T11:00:47.620" v="82"/>
          <ac:spMkLst>
            <pc:docMk/>
            <pc:sldMk cId="3536739818" sldId="320"/>
            <ac:spMk id="3" creationId="{3D872A18-36A1-001B-167B-2819F742E2C5}"/>
          </ac:spMkLst>
        </pc:spChg>
        <pc:spChg chg="add">
          <ac:chgData name="Sanjay Dhrona" userId="22f40476-6eb6-4a60-a74c-5f8c20b7cd0a" providerId="ADAL" clId="{FB3F539F-10FA-4130-9168-F69EA78E98E3}" dt="2024-11-21T11:00:49.743" v="85" actId="26606"/>
          <ac:spMkLst>
            <pc:docMk/>
            <pc:sldMk cId="3536739818" sldId="320"/>
            <ac:spMk id="10" creationId="{42A4FC2C-047E-45A5-965D-8E1E3BF09BC6}"/>
          </ac:spMkLst>
        </pc:spChg>
        <pc:picChg chg="add mod">
          <ac:chgData name="Sanjay Dhrona" userId="22f40476-6eb6-4a60-a74c-5f8c20b7cd0a" providerId="ADAL" clId="{FB3F539F-10FA-4130-9168-F69EA78E98E3}" dt="2024-11-21T11:00:49.743" v="85" actId="26606"/>
          <ac:picMkLst>
            <pc:docMk/>
            <pc:sldMk cId="3536739818" sldId="320"/>
            <ac:picMk id="5" creationId="{044EDD56-56AB-5822-5315-1748B20F6DA3}"/>
          </ac:picMkLst>
        </pc:picChg>
      </pc:sldChg>
      <pc:sldChg chg="addSp delSp modSp add mod setBg">
        <pc:chgData name="Sanjay Dhrona" userId="22f40476-6eb6-4a60-a74c-5f8c20b7cd0a" providerId="ADAL" clId="{FB3F539F-10FA-4130-9168-F69EA78E98E3}" dt="2024-11-21T11:01:02.525" v="90" actId="1076"/>
        <pc:sldMkLst>
          <pc:docMk/>
          <pc:sldMk cId="3701320163" sldId="321"/>
        </pc:sldMkLst>
        <pc:spChg chg="del">
          <ac:chgData name="Sanjay Dhrona" userId="22f40476-6eb6-4a60-a74c-5f8c20b7cd0a" providerId="ADAL" clId="{FB3F539F-10FA-4130-9168-F69EA78E98E3}" dt="2024-11-21T11:00:56.957" v="89" actId="26606"/>
          <ac:spMkLst>
            <pc:docMk/>
            <pc:sldMk cId="3701320163" sldId="321"/>
            <ac:spMk id="2" creationId="{DE87B15E-AD59-D82C-1826-C8A6424A815A}"/>
          </ac:spMkLst>
        </pc:spChg>
        <pc:spChg chg="del">
          <ac:chgData name="Sanjay Dhrona" userId="22f40476-6eb6-4a60-a74c-5f8c20b7cd0a" providerId="ADAL" clId="{FB3F539F-10FA-4130-9168-F69EA78E98E3}" dt="2024-11-21T11:00:55.074" v="86"/>
          <ac:spMkLst>
            <pc:docMk/>
            <pc:sldMk cId="3701320163" sldId="321"/>
            <ac:spMk id="3" creationId="{3D872A18-36A1-001B-167B-2819F742E2C5}"/>
          </ac:spMkLst>
        </pc:spChg>
        <pc:spChg chg="add">
          <ac:chgData name="Sanjay Dhrona" userId="22f40476-6eb6-4a60-a74c-5f8c20b7cd0a" providerId="ADAL" clId="{FB3F539F-10FA-4130-9168-F69EA78E98E3}" dt="2024-11-21T11:00:56.957" v="89" actId="26606"/>
          <ac:spMkLst>
            <pc:docMk/>
            <pc:sldMk cId="3701320163" sldId="321"/>
            <ac:spMk id="10" creationId="{42A4FC2C-047E-45A5-965D-8E1E3BF09BC6}"/>
          </ac:spMkLst>
        </pc:spChg>
        <pc:picChg chg="add mod">
          <ac:chgData name="Sanjay Dhrona" userId="22f40476-6eb6-4a60-a74c-5f8c20b7cd0a" providerId="ADAL" clId="{FB3F539F-10FA-4130-9168-F69EA78E98E3}" dt="2024-11-21T11:01:02.525" v="90" actId="1076"/>
          <ac:picMkLst>
            <pc:docMk/>
            <pc:sldMk cId="3701320163" sldId="321"/>
            <ac:picMk id="5" creationId="{DBBA470E-8A1E-A91B-4683-08D8653B7B9B}"/>
          </ac:picMkLst>
        </pc:picChg>
      </pc:sldChg>
      <pc:sldChg chg="addSp delSp modSp add mod setBg">
        <pc:chgData name="Sanjay Dhrona" userId="22f40476-6eb6-4a60-a74c-5f8c20b7cd0a" providerId="ADAL" clId="{FB3F539F-10FA-4130-9168-F69EA78E98E3}" dt="2024-11-21T11:01:30.213" v="94" actId="26606"/>
        <pc:sldMkLst>
          <pc:docMk/>
          <pc:sldMk cId="1296372964" sldId="322"/>
        </pc:sldMkLst>
        <pc:spChg chg="del">
          <ac:chgData name="Sanjay Dhrona" userId="22f40476-6eb6-4a60-a74c-5f8c20b7cd0a" providerId="ADAL" clId="{FB3F539F-10FA-4130-9168-F69EA78E98E3}" dt="2024-11-21T11:01:30.213" v="94" actId="26606"/>
          <ac:spMkLst>
            <pc:docMk/>
            <pc:sldMk cId="1296372964" sldId="322"/>
            <ac:spMk id="2" creationId="{DE87B15E-AD59-D82C-1826-C8A6424A815A}"/>
          </ac:spMkLst>
        </pc:spChg>
        <pc:spChg chg="del">
          <ac:chgData name="Sanjay Dhrona" userId="22f40476-6eb6-4a60-a74c-5f8c20b7cd0a" providerId="ADAL" clId="{FB3F539F-10FA-4130-9168-F69EA78E98E3}" dt="2024-11-21T11:01:23.391" v="91"/>
          <ac:spMkLst>
            <pc:docMk/>
            <pc:sldMk cId="1296372964" sldId="322"/>
            <ac:spMk id="3" creationId="{3D872A18-36A1-001B-167B-2819F742E2C5}"/>
          </ac:spMkLst>
        </pc:spChg>
        <pc:spChg chg="add">
          <ac:chgData name="Sanjay Dhrona" userId="22f40476-6eb6-4a60-a74c-5f8c20b7cd0a" providerId="ADAL" clId="{FB3F539F-10FA-4130-9168-F69EA78E98E3}" dt="2024-11-21T11:01:30.213" v="94" actId="26606"/>
          <ac:spMkLst>
            <pc:docMk/>
            <pc:sldMk cId="1296372964" sldId="322"/>
            <ac:spMk id="10" creationId="{E2BA2BD9-7B54-4190-8F06-3EF3658A0020}"/>
          </ac:spMkLst>
        </pc:spChg>
        <pc:picChg chg="add mod">
          <ac:chgData name="Sanjay Dhrona" userId="22f40476-6eb6-4a60-a74c-5f8c20b7cd0a" providerId="ADAL" clId="{FB3F539F-10FA-4130-9168-F69EA78E98E3}" dt="2024-11-21T11:01:30.213" v="94" actId="26606"/>
          <ac:picMkLst>
            <pc:docMk/>
            <pc:sldMk cId="1296372964" sldId="322"/>
            <ac:picMk id="5" creationId="{EA255CDC-8D1A-3573-5411-2135E36FBF5C}"/>
          </ac:picMkLst>
        </pc:picChg>
      </pc:sldChg>
      <pc:sldChg chg="addSp delSp modSp add mod setBg">
        <pc:chgData name="Sanjay Dhrona" userId="22f40476-6eb6-4a60-a74c-5f8c20b7cd0a" providerId="ADAL" clId="{FB3F539F-10FA-4130-9168-F69EA78E98E3}" dt="2024-11-21T11:01:39.441" v="98" actId="26606"/>
        <pc:sldMkLst>
          <pc:docMk/>
          <pc:sldMk cId="3237063839" sldId="323"/>
        </pc:sldMkLst>
        <pc:spChg chg="del">
          <ac:chgData name="Sanjay Dhrona" userId="22f40476-6eb6-4a60-a74c-5f8c20b7cd0a" providerId="ADAL" clId="{FB3F539F-10FA-4130-9168-F69EA78E98E3}" dt="2024-11-21T11:01:39.441" v="98" actId="26606"/>
          <ac:spMkLst>
            <pc:docMk/>
            <pc:sldMk cId="3237063839" sldId="323"/>
            <ac:spMk id="2" creationId="{DE87B15E-AD59-D82C-1826-C8A6424A815A}"/>
          </ac:spMkLst>
        </pc:spChg>
        <pc:spChg chg="del">
          <ac:chgData name="Sanjay Dhrona" userId="22f40476-6eb6-4a60-a74c-5f8c20b7cd0a" providerId="ADAL" clId="{FB3F539F-10FA-4130-9168-F69EA78E98E3}" dt="2024-11-21T11:01:37.589" v="95"/>
          <ac:spMkLst>
            <pc:docMk/>
            <pc:sldMk cId="3237063839" sldId="323"/>
            <ac:spMk id="3" creationId="{3D872A18-36A1-001B-167B-2819F742E2C5}"/>
          </ac:spMkLst>
        </pc:spChg>
        <pc:spChg chg="add">
          <ac:chgData name="Sanjay Dhrona" userId="22f40476-6eb6-4a60-a74c-5f8c20b7cd0a" providerId="ADAL" clId="{FB3F539F-10FA-4130-9168-F69EA78E98E3}" dt="2024-11-21T11:01:39.441" v="98" actId="26606"/>
          <ac:spMkLst>
            <pc:docMk/>
            <pc:sldMk cId="3237063839" sldId="323"/>
            <ac:spMk id="10" creationId="{E2BA2BD9-7B54-4190-8F06-3EF3658A0020}"/>
          </ac:spMkLst>
        </pc:spChg>
        <pc:picChg chg="add mod">
          <ac:chgData name="Sanjay Dhrona" userId="22f40476-6eb6-4a60-a74c-5f8c20b7cd0a" providerId="ADAL" clId="{FB3F539F-10FA-4130-9168-F69EA78E98E3}" dt="2024-11-21T11:01:39.441" v="98" actId="26606"/>
          <ac:picMkLst>
            <pc:docMk/>
            <pc:sldMk cId="3237063839" sldId="323"/>
            <ac:picMk id="5" creationId="{F06911C4-10E5-92F2-65FE-ABA5CCEC4B34}"/>
          </ac:picMkLst>
        </pc:picChg>
      </pc:sldChg>
      <pc:sldChg chg="addSp delSp modSp add mod setBg">
        <pc:chgData name="Sanjay Dhrona" userId="22f40476-6eb6-4a60-a74c-5f8c20b7cd0a" providerId="ADAL" clId="{FB3F539F-10FA-4130-9168-F69EA78E98E3}" dt="2024-11-21T11:01:46.919" v="102" actId="26606"/>
        <pc:sldMkLst>
          <pc:docMk/>
          <pc:sldMk cId="152879207" sldId="324"/>
        </pc:sldMkLst>
        <pc:spChg chg="del">
          <ac:chgData name="Sanjay Dhrona" userId="22f40476-6eb6-4a60-a74c-5f8c20b7cd0a" providerId="ADAL" clId="{FB3F539F-10FA-4130-9168-F69EA78E98E3}" dt="2024-11-21T11:01:46.919" v="102" actId="26606"/>
          <ac:spMkLst>
            <pc:docMk/>
            <pc:sldMk cId="152879207" sldId="324"/>
            <ac:spMk id="2" creationId="{DE87B15E-AD59-D82C-1826-C8A6424A815A}"/>
          </ac:spMkLst>
        </pc:spChg>
        <pc:spChg chg="del">
          <ac:chgData name="Sanjay Dhrona" userId="22f40476-6eb6-4a60-a74c-5f8c20b7cd0a" providerId="ADAL" clId="{FB3F539F-10FA-4130-9168-F69EA78E98E3}" dt="2024-11-21T11:01:44.925" v="99"/>
          <ac:spMkLst>
            <pc:docMk/>
            <pc:sldMk cId="152879207" sldId="324"/>
            <ac:spMk id="3" creationId="{3D872A18-36A1-001B-167B-2819F742E2C5}"/>
          </ac:spMkLst>
        </pc:spChg>
        <pc:spChg chg="add">
          <ac:chgData name="Sanjay Dhrona" userId="22f40476-6eb6-4a60-a74c-5f8c20b7cd0a" providerId="ADAL" clId="{FB3F539F-10FA-4130-9168-F69EA78E98E3}" dt="2024-11-21T11:01:46.919" v="102" actId="26606"/>
          <ac:spMkLst>
            <pc:docMk/>
            <pc:sldMk cId="152879207" sldId="324"/>
            <ac:spMk id="10" creationId="{E2BA2BD9-7B54-4190-8F06-3EF3658A0020}"/>
          </ac:spMkLst>
        </pc:spChg>
        <pc:picChg chg="add mod">
          <ac:chgData name="Sanjay Dhrona" userId="22f40476-6eb6-4a60-a74c-5f8c20b7cd0a" providerId="ADAL" clId="{FB3F539F-10FA-4130-9168-F69EA78E98E3}" dt="2024-11-21T11:01:46.919" v="102" actId="26606"/>
          <ac:picMkLst>
            <pc:docMk/>
            <pc:sldMk cId="152879207" sldId="324"/>
            <ac:picMk id="5" creationId="{9AD58224-0B5E-2049-07FA-35AAFBC4F925}"/>
          </ac:picMkLst>
        </pc:picChg>
      </pc:sldChg>
      <pc:sldChg chg="addSp delSp modSp add mod setBg">
        <pc:chgData name="Sanjay Dhrona" userId="22f40476-6eb6-4a60-a74c-5f8c20b7cd0a" providerId="ADAL" clId="{FB3F539F-10FA-4130-9168-F69EA78E98E3}" dt="2024-11-21T11:02:40.317" v="155" actId="20577"/>
        <pc:sldMkLst>
          <pc:docMk/>
          <pc:sldMk cId="2939650078" sldId="325"/>
        </pc:sldMkLst>
        <pc:spChg chg="add del">
          <ac:chgData name="Sanjay Dhrona" userId="22f40476-6eb6-4a60-a74c-5f8c20b7cd0a" providerId="ADAL" clId="{FB3F539F-10FA-4130-9168-F69EA78E98E3}" dt="2024-11-21T11:02:09.559" v="108" actId="26606"/>
          <ac:spMkLst>
            <pc:docMk/>
            <pc:sldMk cId="2939650078" sldId="325"/>
            <ac:spMk id="2" creationId="{DE87B15E-AD59-D82C-1826-C8A6424A815A}"/>
          </ac:spMkLst>
        </pc:spChg>
        <pc:spChg chg="del">
          <ac:chgData name="Sanjay Dhrona" userId="22f40476-6eb6-4a60-a74c-5f8c20b7cd0a" providerId="ADAL" clId="{FB3F539F-10FA-4130-9168-F69EA78E98E3}" dt="2024-11-21T11:02:02.554" v="103"/>
          <ac:spMkLst>
            <pc:docMk/>
            <pc:sldMk cId="2939650078" sldId="325"/>
            <ac:spMk id="3" creationId="{3D872A18-36A1-001B-167B-2819F742E2C5}"/>
          </ac:spMkLst>
        </pc:spChg>
        <pc:spChg chg="add del">
          <ac:chgData name="Sanjay Dhrona" userId="22f40476-6eb6-4a60-a74c-5f8c20b7cd0a" providerId="ADAL" clId="{FB3F539F-10FA-4130-9168-F69EA78E98E3}" dt="2024-11-21T11:02:30.267" v="152" actId="478"/>
          <ac:spMkLst>
            <pc:docMk/>
            <pc:sldMk cId="2939650078" sldId="325"/>
            <ac:spMk id="9" creationId="{F71C0839-4DE5-497F-6CC7-638FE1B8FCB9}"/>
          </ac:spMkLst>
        </pc:spChg>
        <pc:spChg chg="add del">
          <ac:chgData name="Sanjay Dhrona" userId="22f40476-6eb6-4a60-a74c-5f8c20b7cd0a" providerId="ADAL" clId="{FB3F539F-10FA-4130-9168-F69EA78E98E3}" dt="2024-11-21T11:02:09.554" v="107" actId="26606"/>
          <ac:spMkLst>
            <pc:docMk/>
            <pc:sldMk cId="2939650078" sldId="325"/>
            <ac:spMk id="10" creationId="{E2BA2BD9-7B54-4190-8F06-3EF3658A0020}"/>
          </ac:spMkLst>
        </pc:spChg>
        <pc:spChg chg="add">
          <ac:chgData name="Sanjay Dhrona" userId="22f40476-6eb6-4a60-a74c-5f8c20b7cd0a" providerId="ADAL" clId="{FB3F539F-10FA-4130-9168-F69EA78E98E3}" dt="2024-11-21T11:02:09.559" v="108" actId="26606"/>
          <ac:spMkLst>
            <pc:docMk/>
            <pc:sldMk cId="2939650078" sldId="325"/>
            <ac:spMk id="12" creationId="{D1D34770-47A8-402C-AF23-2B653F2D88C1}"/>
          </ac:spMkLst>
        </pc:spChg>
        <pc:spChg chg="add mod">
          <ac:chgData name="Sanjay Dhrona" userId="22f40476-6eb6-4a60-a74c-5f8c20b7cd0a" providerId="ADAL" clId="{FB3F539F-10FA-4130-9168-F69EA78E98E3}" dt="2024-11-21T11:02:40.317" v="155" actId="20577"/>
          <ac:spMkLst>
            <pc:docMk/>
            <pc:sldMk cId="2939650078" sldId="325"/>
            <ac:spMk id="13" creationId="{DE87B15E-AD59-D82C-1826-C8A6424A815A}"/>
          </ac:spMkLst>
        </pc:spChg>
        <pc:picChg chg="add mod">
          <ac:chgData name="Sanjay Dhrona" userId="22f40476-6eb6-4a60-a74c-5f8c20b7cd0a" providerId="ADAL" clId="{FB3F539F-10FA-4130-9168-F69EA78E98E3}" dt="2024-11-21T11:02:09.559" v="108" actId="26606"/>
          <ac:picMkLst>
            <pc:docMk/>
            <pc:sldMk cId="2939650078" sldId="325"/>
            <ac:picMk id="5" creationId="{B1D5FA8E-817D-A709-E9DA-C10BED978AE4}"/>
          </ac:picMkLst>
        </pc:picChg>
      </pc:sldChg>
      <pc:sldChg chg="addSp delSp modSp add mod setBg">
        <pc:chgData name="Sanjay Dhrona" userId="22f40476-6eb6-4a60-a74c-5f8c20b7cd0a" providerId="ADAL" clId="{FB3F539F-10FA-4130-9168-F69EA78E98E3}" dt="2024-11-21T11:02:53.054" v="159" actId="26606"/>
        <pc:sldMkLst>
          <pc:docMk/>
          <pc:sldMk cId="522594697" sldId="326"/>
        </pc:sldMkLst>
        <pc:spChg chg="del">
          <ac:chgData name="Sanjay Dhrona" userId="22f40476-6eb6-4a60-a74c-5f8c20b7cd0a" providerId="ADAL" clId="{FB3F539F-10FA-4130-9168-F69EA78E98E3}" dt="2024-11-21T11:02:53.054" v="159" actId="26606"/>
          <ac:spMkLst>
            <pc:docMk/>
            <pc:sldMk cId="522594697" sldId="326"/>
            <ac:spMk id="2" creationId="{DE87B15E-AD59-D82C-1826-C8A6424A815A}"/>
          </ac:spMkLst>
        </pc:spChg>
        <pc:spChg chg="del">
          <ac:chgData name="Sanjay Dhrona" userId="22f40476-6eb6-4a60-a74c-5f8c20b7cd0a" providerId="ADAL" clId="{FB3F539F-10FA-4130-9168-F69EA78E98E3}" dt="2024-11-21T11:02:49.578" v="156"/>
          <ac:spMkLst>
            <pc:docMk/>
            <pc:sldMk cId="522594697" sldId="326"/>
            <ac:spMk id="3" creationId="{3D872A18-36A1-001B-167B-2819F742E2C5}"/>
          </ac:spMkLst>
        </pc:spChg>
        <pc:spChg chg="add">
          <ac:chgData name="Sanjay Dhrona" userId="22f40476-6eb6-4a60-a74c-5f8c20b7cd0a" providerId="ADAL" clId="{FB3F539F-10FA-4130-9168-F69EA78E98E3}" dt="2024-11-21T11:02:53.054" v="159" actId="26606"/>
          <ac:spMkLst>
            <pc:docMk/>
            <pc:sldMk cId="522594697" sldId="326"/>
            <ac:spMk id="10" creationId="{42A4FC2C-047E-45A5-965D-8E1E3BF09BC6}"/>
          </ac:spMkLst>
        </pc:spChg>
        <pc:picChg chg="add mod">
          <ac:chgData name="Sanjay Dhrona" userId="22f40476-6eb6-4a60-a74c-5f8c20b7cd0a" providerId="ADAL" clId="{FB3F539F-10FA-4130-9168-F69EA78E98E3}" dt="2024-11-21T11:02:53.054" v="159" actId="26606"/>
          <ac:picMkLst>
            <pc:docMk/>
            <pc:sldMk cId="522594697" sldId="326"/>
            <ac:picMk id="5" creationId="{B2426B18-70DB-F745-BA15-97D22854E15B}"/>
          </ac:picMkLst>
        </pc:picChg>
      </pc:sldChg>
      <pc:sldChg chg="addSp delSp modSp add mod setBg">
        <pc:chgData name="Sanjay Dhrona" userId="22f40476-6eb6-4a60-a74c-5f8c20b7cd0a" providerId="ADAL" clId="{FB3F539F-10FA-4130-9168-F69EA78E98E3}" dt="2024-11-21T11:03:03.690" v="163" actId="26606"/>
        <pc:sldMkLst>
          <pc:docMk/>
          <pc:sldMk cId="2193787775" sldId="327"/>
        </pc:sldMkLst>
        <pc:spChg chg="del">
          <ac:chgData name="Sanjay Dhrona" userId="22f40476-6eb6-4a60-a74c-5f8c20b7cd0a" providerId="ADAL" clId="{FB3F539F-10FA-4130-9168-F69EA78E98E3}" dt="2024-11-21T11:03:03.690" v="163" actId="26606"/>
          <ac:spMkLst>
            <pc:docMk/>
            <pc:sldMk cId="2193787775" sldId="327"/>
            <ac:spMk id="2" creationId="{DE87B15E-AD59-D82C-1826-C8A6424A815A}"/>
          </ac:spMkLst>
        </pc:spChg>
        <pc:spChg chg="del">
          <ac:chgData name="Sanjay Dhrona" userId="22f40476-6eb6-4a60-a74c-5f8c20b7cd0a" providerId="ADAL" clId="{FB3F539F-10FA-4130-9168-F69EA78E98E3}" dt="2024-11-21T11:03:00.840" v="160"/>
          <ac:spMkLst>
            <pc:docMk/>
            <pc:sldMk cId="2193787775" sldId="327"/>
            <ac:spMk id="3" creationId="{3D872A18-36A1-001B-167B-2819F742E2C5}"/>
          </ac:spMkLst>
        </pc:spChg>
        <pc:picChg chg="add mod">
          <ac:chgData name="Sanjay Dhrona" userId="22f40476-6eb6-4a60-a74c-5f8c20b7cd0a" providerId="ADAL" clId="{FB3F539F-10FA-4130-9168-F69EA78E98E3}" dt="2024-11-21T11:03:03.690" v="163" actId="26606"/>
          <ac:picMkLst>
            <pc:docMk/>
            <pc:sldMk cId="2193787775" sldId="327"/>
            <ac:picMk id="5" creationId="{8BC2D127-5305-E95C-114E-76E7A87CE61C}"/>
          </ac:picMkLst>
        </pc:picChg>
      </pc:sldChg>
      <pc:sldChg chg="addSp delSp modSp add mod setBg">
        <pc:chgData name="Sanjay Dhrona" userId="22f40476-6eb6-4a60-a74c-5f8c20b7cd0a" providerId="ADAL" clId="{FB3F539F-10FA-4130-9168-F69EA78E98E3}" dt="2024-11-21T11:03:27.501" v="169" actId="1076"/>
        <pc:sldMkLst>
          <pc:docMk/>
          <pc:sldMk cId="447417974" sldId="328"/>
        </pc:sldMkLst>
        <pc:spChg chg="del">
          <ac:chgData name="Sanjay Dhrona" userId="22f40476-6eb6-4a60-a74c-5f8c20b7cd0a" providerId="ADAL" clId="{FB3F539F-10FA-4130-9168-F69EA78E98E3}" dt="2024-11-21T11:03:21.913" v="167" actId="26606"/>
          <ac:spMkLst>
            <pc:docMk/>
            <pc:sldMk cId="447417974" sldId="328"/>
            <ac:spMk id="2" creationId="{DE87B15E-AD59-D82C-1826-C8A6424A815A}"/>
          </ac:spMkLst>
        </pc:spChg>
        <pc:spChg chg="del">
          <ac:chgData name="Sanjay Dhrona" userId="22f40476-6eb6-4a60-a74c-5f8c20b7cd0a" providerId="ADAL" clId="{FB3F539F-10FA-4130-9168-F69EA78E98E3}" dt="2024-11-21T11:03:17.989" v="164"/>
          <ac:spMkLst>
            <pc:docMk/>
            <pc:sldMk cId="447417974" sldId="328"/>
            <ac:spMk id="3" creationId="{3D872A18-36A1-001B-167B-2819F742E2C5}"/>
          </ac:spMkLst>
        </pc:spChg>
        <pc:picChg chg="add mod">
          <ac:chgData name="Sanjay Dhrona" userId="22f40476-6eb6-4a60-a74c-5f8c20b7cd0a" providerId="ADAL" clId="{FB3F539F-10FA-4130-9168-F69EA78E98E3}" dt="2024-11-21T11:03:27.501" v="169" actId="1076"/>
          <ac:picMkLst>
            <pc:docMk/>
            <pc:sldMk cId="447417974" sldId="328"/>
            <ac:picMk id="5" creationId="{528C32E4-E044-2728-186B-8147EC1EE3A8}"/>
          </ac:picMkLst>
        </pc:picChg>
      </pc:sldChg>
      <pc:sldChg chg="addSp delSp modSp add mod setBg">
        <pc:chgData name="Sanjay Dhrona" userId="22f40476-6eb6-4a60-a74c-5f8c20b7cd0a" providerId="ADAL" clId="{FB3F539F-10FA-4130-9168-F69EA78E98E3}" dt="2024-11-21T11:03:59.194" v="175" actId="1076"/>
        <pc:sldMkLst>
          <pc:docMk/>
          <pc:sldMk cId="2010353092" sldId="329"/>
        </pc:sldMkLst>
        <pc:spChg chg="del">
          <ac:chgData name="Sanjay Dhrona" userId="22f40476-6eb6-4a60-a74c-5f8c20b7cd0a" providerId="ADAL" clId="{FB3F539F-10FA-4130-9168-F69EA78E98E3}" dt="2024-11-21T11:03:46.938" v="173" actId="26606"/>
          <ac:spMkLst>
            <pc:docMk/>
            <pc:sldMk cId="2010353092" sldId="329"/>
            <ac:spMk id="2" creationId="{DE87B15E-AD59-D82C-1826-C8A6424A815A}"/>
          </ac:spMkLst>
        </pc:spChg>
        <pc:spChg chg="del">
          <ac:chgData name="Sanjay Dhrona" userId="22f40476-6eb6-4a60-a74c-5f8c20b7cd0a" providerId="ADAL" clId="{FB3F539F-10FA-4130-9168-F69EA78E98E3}" dt="2024-11-21T11:03:43.775" v="170"/>
          <ac:spMkLst>
            <pc:docMk/>
            <pc:sldMk cId="2010353092" sldId="329"/>
            <ac:spMk id="3" creationId="{3D872A18-36A1-001B-167B-2819F742E2C5}"/>
          </ac:spMkLst>
        </pc:spChg>
        <pc:spChg chg="add">
          <ac:chgData name="Sanjay Dhrona" userId="22f40476-6eb6-4a60-a74c-5f8c20b7cd0a" providerId="ADAL" clId="{FB3F539F-10FA-4130-9168-F69EA78E98E3}" dt="2024-11-21T11:03:46.938" v="173" actId="26606"/>
          <ac:spMkLst>
            <pc:docMk/>
            <pc:sldMk cId="2010353092" sldId="329"/>
            <ac:spMk id="10" creationId="{5F879AC3-D4CE-493C-ADC7-06205677F4F8}"/>
          </ac:spMkLst>
        </pc:spChg>
        <pc:spChg chg="add">
          <ac:chgData name="Sanjay Dhrona" userId="22f40476-6eb6-4a60-a74c-5f8c20b7cd0a" providerId="ADAL" clId="{FB3F539F-10FA-4130-9168-F69EA78E98E3}" dt="2024-11-21T11:03:46.938" v="173" actId="26606"/>
          <ac:spMkLst>
            <pc:docMk/>
            <pc:sldMk cId="2010353092" sldId="329"/>
            <ac:spMk id="12" creationId="{736F0DFD-0954-464F-BF12-DD2E6F6E0380}"/>
          </ac:spMkLst>
        </pc:spChg>
        <pc:picChg chg="add mod">
          <ac:chgData name="Sanjay Dhrona" userId="22f40476-6eb6-4a60-a74c-5f8c20b7cd0a" providerId="ADAL" clId="{FB3F539F-10FA-4130-9168-F69EA78E98E3}" dt="2024-11-21T11:03:59.194" v="175" actId="1076"/>
          <ac:picMkLst>
            <pc:docMk/>
            <pc:sldMk cId="2010353092" sldId="329"/>
            <ac:picMk id="5" creationId="{73A4ADAE-5CFD-75E4-F236-27A09559A059}"/>
          </ac:picMkLst>
        </pc:picChg>
      </pc:sldChg>
      <pc:sldChg chg="addSp delSp modSp add mod setBg">
        <pc:chgData name="Sanjay Dhrona" userId="22f40476-6eb6-4a60-a74c-5f8c20b7cd0a" providerId="ADAL" clId="{FB3F539F-10FA-4130-9168-F69EA78E98E3}" dt="2024-11-21T11:04:14.269" v="179" actId="26606"/>
        <pc:sldMkLst>
          <pc:docMk/>
          <pc:sldMk cId="123138493" sldId="330"/>
        </pc:sldMkLst>
        <pc:spChg chg="del">
          <ac:chgData name="Sanjay Dhrona" userId="22f40476-6eb6-4a60-a74c-5f8c20b7cd0a" providerId="ADAL" clId="{FB3F539F-10FA-4130-9168-F69EA78E98E3}" dt="2024-11-21T11:04:14.269" v="179" actId="26606"/>
          <ac:spMkLst>
            <pc:docMk/>
            <pc:sldMk cId="123138493" sldId="330"/>
            <ac:spMk id="2" creationId="{DE87B15E-AD59-D82C-1826-C8A6424A815A}"/>
          </ac:spMkLst>
        </pc:spChg>
        <pc:spChg chg="del">
          <ac:chgData name="Sanjay Dhrona" userId="22f40476-6eb6-4a60-a74c-5f8c20b7cd0a" providerId="ADAL" clId="{FB3F539F-10FA-4130-9168-F69EA78E98E3}" dt="2024-11-21T11:04:11.853" v="176"/>
          <ac:spMkLst>
            <pc:docMk/>
            <pc:sldMk cId="123138493" sldId="330"/>
            <ac:spMk id="3" creationId="{3D872A18-36A1-001B-167B-2819F742E2C5}"/>
          </ac:spMkLst>
        </pc:spChg>
        <pc:spChg chg="add">
          <ac:chgData name="Sanjay Dhrona" userId="22f40476-6eb6-4a60-a74c-5f8c20b7cd0a" providerId="ADAL" clId="{FB3F539F-10FA-4130-9168-F69EA78E98E3}" dt="2024-11-21T11:04:14.269" v="179" actId="26606"/>
          <ac:spMkLst>
            <pc:docMk/>
            <pc:sldMk cId="123138493" sldId="330"/>
            <ac:spMk id="10" creationId="{42A4FC2C-047E-45A5-965D-8E1E3BF09BC6}"/>
          </ac:spMkLst>
        </pc:spChg>
        <pc:picChg chg="add mod">
          <ac:chgData name="Sanjay Dhrona" userId="22f40476-6eb6-4a60-a74c-5f8c20b7cd0a" providerId="ADAL" clId="{FB3F539F-10FA-4130-9168-F69EA78E98E3}" dt="2024-11-21T11:04:14.269" v="179" actId="26606"/>
          <ac:picMkLst>
            <pc:docMk/>
            <pc:sldMk cId="123138493" sldId="330"/>
            <ac:picMk id="5" creationId="{EDB42A49-4900-536F-BBA3-8202441025F0}"/>
          </ac:picMkLst>
        </pc:picChg>
      </pc:sldChg>
      <pc:sldChg chg="addSp delSp modSp add mod setBg">
        <pc:chgData name="Sanjay Dhrona" userId="22f40476-6eb6-4a60-a74c-5f8c20b7cd0a" providerId="ADAL" clId="{FB3F539F-10FA-4130-9168-F69EA78E98E3}" dt="2024-11-21T11:04:41.465" v="218" actId="1035"/>
        <pc:sldMkLst>
          <pc:docMk/>
          <pc:sldMk cId="139463324" sldId="331"/>
        </pc:sldMkLst>
        <pc:spChg chg="del">
          <ac:chgData name="Sanjay Dhrona" userId="22f40476-6eb6-4a60-a74c-5f8c20b7cd0a" providerId="ADAL" clId="{FB3F539F-10FA-4130-9168-F69EA78E98E3}" dt="2024-11-21T11:04:31.375" v="183" actId="26606"/>
          <ac:spMkLst>
            <pc:docMk/>
            <pc:sldMk cId="139463324" sldId="331"/>
            <ac:spMk id="2" creationId="{DE87B15E-AD59-D82C-1826-C8A6424A815A}"/>
          </ac:spMkLst>
        </pc:spChg>
        <pc:spChg chg="del">
          <ac:chgData name="Sanjay Dhrona" userId="22f40476-6eb6-4a60-a74c-5f8c20b7cd0a" providerId="ADAL" clId="{FB3F539F-10FA-4130-9168-F69EA78E98E3}" dt="2024-11-21T11:04:28.415" v="180"/>
          <ac:spMkLst>
            <pc:docMk/>
            <pc:sldMk cId="139463324" sldId="331"/>
            <ac:spMk id="3" creationId="{3D872A18-36A1-001B-167B-2819F742E2C5}"/>
          </ac:spMkLst>
        </pc:spChg>
        <pc:picChg chg="add mod">
          <ac:chgData name="Sanjay Dhrona" userId="22f40476-6eb6-4a60-a74c-5f8c20b7cd0a" providerId="ADAL" clId="{FB3F539F-10FA-4130-9168-F69EA78E98E3}" dt="2024-11-21T11:04:41.465" v="218" actId="1035"/>
          <ac:picMkLst>
            <pc:docMk/>
            <pc:sldMk cId="139463324" sldId="331"/>
            <ac:picMk id="5" creationId="{54802233-E1FC-E02A-A206-4491E5687EFD}"/>
          </ac:picMkLst>
        </pc:picChg>
      </pc:sldChg>
      <pc:sldChg chg="addSp delSp modSp add mod setBg">
        <pc:chgData name="Sanjay Dhrona" userId="22f40476-6eb6-4a60-a74c-5f8c20b7cd0a" providerId="ADAL" clId="{FB3F539F-10FA-4130-9168-F69EA78E98E3}" dt="2024-11-21T11:04:50.162" v="222" actId="26606"/>
        <pc:sldMkLst>
          <pc:docMk/>
          <pc:sldMk cId="1012964738" sldId="332"/>
        </pc:sldMkLst>
        <pc:spChg chg="del">
          <ac:chgData name="Sanjay Dhrona" userId="22f40476-6eb6-4a60-a74c-5f8c20b7cd0a" providerId="ADAL" clId="{FB3F539F-10FA-4130-9168-F69EA78E98E3}" dt="2024-11-21T11:04:50.162" v="222" actId="26606"/>
          <ac:spMkLst>
            <pc:docMk/>
            <pc:sldMk cId="1012964738" sldId="332"/>
            <ac:spMk id="2" creationId="{DE87B15E-AD59-D82C-1826-C8A6424A815A}"/>
          </ac:spMkLst>
        </pc:spChg>
        <pc:spChg chg="del">
          <ac:chgData name="Sanjay Dhrona" userId="22f40476-6eb6-4a60-a74c-5f8c20b7cd0a" providerId="ADAL" clId="{FB3F539F-10FA-4130-9168-F69EA78E98E3}" dt="2024-11-21T11:04:47.928" v="219"/>
          <ac:spMkLst>
            <pc:docMk/>
            <pc:sldMk cId="1012964738" sldId="332"/>
            <ac:spMk id="3" creationId="{3D872A18-36A1-001B-167B-2819F742E2C5}"/>
          </ac:spMkLst>
        </pc:spChg>
        <pc:spChg chg="add">
          <ac:chgData name="Sanjay Dhrona" userId="22f40476-6eb6-4a60-a74c-5f8c20b7cd0a" providerId="ADAL" clId="{FB3F539F-10FA-4130-9168-F69EA78E98E3}" dt="2024-11-21T11:04:50.162" v="222" actId="26606"/>
          <ac:spMkLst>
            <pc:docMk/>
            <pc:sldMk cId="1012964738" sldId="332"/>
            <ac:spMk id="10" creationId="{42A4FC2C-047E-45A5-965D-8E1E3BF09BC6}"/>
          </ac:spMkLst>
        </pc:spChg>
        <pc:picChg chg="add mod">
          <ac:chgData name="Sanjay Dhrona" userId="22f40476-6eb6-4a60-a74c-5f8c20b7cd0a" providerId="ADAL" clId="{FB3F539F-10FA-4130-9168-F69EA78E98E3}" dt="2024-11-21T11:04:50.162" v="222" actId="26606"/>
          <ac:picMkLst>
            <pc:docMk/>
            <pc:sldMk cId="1012964738" sldId="332"/>
            <ac:picMk id="5" creationId="{F517C311-70CA-DCF4-043B-BC4C15115482}"/>
          </ac:picMkLst>
        </pc:picChg>
      </pc:sldChg>
      <pc:sldChg chg="addSp delSp modSp add mod setBg">
        <pc:chgData name="Sanjay Dhrona" userId="22f40476-6eb6-4a60-a74c-5f8c20b7cd0a" providerId="ADAL" clId="{FB3F539F-10FA-4130-9168-F69EA78E98E3}" dt="2024-11-21T11:05:16.540" v="226" actId="26606"/>
        <pc:sldMkLst>
          <pc:docMk/>
          <pc:sldMk cId="2307321409" sldId="333"/>
        </pc:sldMkLst>
        <pc:spChg chg="del">
          <ac:chgData name="Sanjay Dhrona" userId="22f40476-6eb6-4a60-a74c-5f8c20b7cd0a" providerId="ADAL" clId="{FB3F539F-10FA-4130-9168-F69EA78E98E3}" dt="2024-11-21T11:05:16.540" v="226" actId="26606"/>
          <ac:spMkLst>
            <pc:docMk/>
            <pc:sldMk cId="2307321409" sldId="333"/>
            <ac:spMk id="2" creationId="{DE87B15E-AD59-D82C-1826-C8A6424A815A}"/>
          </ac:spMkLst>
        </pc:spChg>
        <pc:spChg chg="del">
          <ac:chgData name="Sanjay Dhrona" userId="22f40476-6eb6-4a60-a74c-5f8c20b7cd0a" providerId="ADAL" clId="{FB3F539F-10FA-4130-9168-F69EA78E98E3}" dt="2024-11-21T11:05:14.107" v="223"/>
          <ac:spMkLst>
            <pc:docMk/>
            <pc:sldMk cId="2307321409" sldId="333"/>
            <ac:spMk id="3" creationId="{3D872A18-36A1-001B-167B-2819F742E2C5}"/>
          </ac:spMkLst>
        </pc:spChg>
        <pc:spChg chg="add">
          <ac:chgData name="Sanjay Dhrona" userId="22f40476-6eb6-4a60-a74c-5f8c20b7cd0a" providerId="ADAL" clId="{FB3F539F-10FA-4130-9168-F69EA78E98E3}" dt="2024-11-21T11:05:16.540" v="226" actId="26606"/>
          <ac:spMkLst>
            <pc:docMk/>
            <pc:sldMk cId="2307321409" sldId="333"/>
            <ac:spMk id="10" creationId="{42A4FC2C-047E-45A5-965D-8E1E3BF09BC6}"/>
          </ac:spMkLst>
        </pc:spChg>
        <pc:picChg chg="add mod">
          <ac:chgData name="Sanjay Dhrona" userId="22f40476-6eb6-4a60-a74c-5f8c20b7cd0a" providerId="ADAL" clId="{FB3F539F-10FA-4130-9168-F69EA78E98E3}" dt="2024-11-21T11:05:16.540" v="226" actId="26606"/>
          <ac:picMkLst>
            <pc:docMk/>
            <pc:sldMk cId="2307321409" sldId="333"/>
            <ac:picMk id="5" creationId="{FE13212C-35FB-A07C-DEC0-F28FF47D643F}"/>
          </ac:picMkLst>
        </pc:picChg>
      </pc:sldChg>
      <pc:sldChg chg="addSp delSp modSp add mod setBg">
        <pc:chgData name="Sanjay Dhrona" userId="22f40476-6eb6-4a60-a74c-5f8c20b7cd0a" providerId="ADAL" clId="{FB3F539F-10FA-4130-9168-F69EA78E98E3}" dt="2024-11-21T11:05:33.325" v="232" actId="26606"/>
        <pc:sldMkLst>
          <pc:docMk/>
          <pc:sldMk cId="3159911327" sldId="334"/>
        </pc:sldMkLst>
        <pc:spChg chg="del mod">
          <ac:chgData name="Sanjay Dhrona" userId="22f40476-6eb6-4a60-a74c-5f8c20b7cd0a" providerId="ADAL" clId="{FB3F539F-10FA-4130-9168-F69EA78E98E3}" dt="2024-11-21T11:05:33.325" v="232" actId="26606"/>
          <ac:spMkLst>
            <pc:docMk/>
            <pc:sldMk cId="3159911327" sldId="334"/>
            <ac:spMk id="2" creationId="{DE87B15E-AD59-D82C-1826-C8A6424A815A}"/>
          </ac:spMkLst>
        </pc:spChg>
        <pc:spChg chg="del">
          <ac:chgData name="Sanjay Dhrona" userId="22f40476-6eb6-4a60-a74c-5f8c20b7cd0a" providerId="ADAL" clId="{FB3F539F-10FA-4130-9168-F69EA78E98E3}" dt="2024-11-21T11:05:23.075" v="227"/>
          <ac:spMkLst>
            <pc:docMk/>
            <pc:sldMk cId="3159911327" sldId="334"/>
            <ac:spMk id="3" creationId="{3D872A18-36A1-001B-167B-2819F742E2C5}"/>
          </ac:spMkLst>
        </pc:spChg>
        <pc:spChg chg="add del">
          <ac:chgData name="Sanjay Dhrona" userId="22f40476-6eb6-4a60-a74c-5f8c20b7cd0a" providerId="ADAL" clId="{FB3F539F-10FA-4130-9168-F69EA78E98E3}" dt="2024-11-21T11:05:33.323" v="231" actId="26606"/>
          <ac:spMkLst>
            <pc:docMk/>
            <pc:sldMk cId="3159911327" sldId="334"/>
            <ac:spMk id="9" creationId="{2DA40EC7-3512-9AAF-FCC5-612DC26F1751}"/>
          </ac:spMkLst>
        </pc:spChg>
        <pc:spChg chg="add del">
          <ac:chgData name="Sanjay Dhrona" userId="22f40476-6eb6-4a60-a74c-5f8c20b7cd0a" providerId="ADAL" clId="{FB3F539F-10FA-4130-9168-F69EA78E98E3}" dt="2024-11-21T11:05:33.323" v="231" actId="26606"/>
          <ac:spMkLst>
            <pc:docMk/>
            <pc:sldMk cId="3159911327" sldId="334"/>
            <ac:spMk id="12" creationId="{04812C46-200A-4DEB-A05E-3ED6C68C2387}"/>
          </ac:spMkLst>
        </pc:spChg>
        <pc:picChg chg="add mod">
          <ac:chgData name="Sanjay Dhrona" userId="22f40476-6eb6-4a60-a74c-5f8c20b7cd0a" providerId="ADAL" clId="{FB3F539F-10FA-4130-9168-F69EA78E98E3}" dt="2024-11-21T11:05:33.325" v="232" actId="26606"/>
          <ac:picMkLst>
            <pc:docMk/>
            <pc:sldMk cId="3159911327" sldId="334"/>
            <ac:picMk id="5" creationId="{09492A4A-2D3B-2BF6-C89F-DE8AC8139408}"/>
          </ac:picMkLst>
        </pc:picChg>
      </pc:sldChg>
      <pc:sldChg chg="addSp delSp modSp add mod setBg">
        <pc:chgData name="Sanjay Dhrona" userId="22f40476-6eb6-4a60-a74c-5f8c20b7cd0a" providerId="ADAL" clId="{FB3F539F-10FA-4130-9168-F69EA78E98E3}" dt="2024-11-21T11:05:59.097" v="239" actId="26606"/>
        <pc:sldMkLst>
          <pc:docMk/>
          <pc:sldMk cId="1245296194" sldId="335"/>
        </pc:sldMkLst>
        <pc:spChg chg="add del">
          <ac:chgData name="Sanjay Dhrona" userId="22f40476-6eb6-4a60-a74c-5f8c20b7cd0a" providerId="ADAL" clId="{FB3F539F-10FA-4130-9168-F69EA78E98E3}" dt="2024-11-21T11:05:59.097" v="239" actId="26606"/>
          <ac:spMkLst>
            <pc:docMk/>
            <pc:sldMk cId="1245296194" sldId="335"/>
            <ac:spMk id="2" creationId="{DE87B15E-AD59-D82C-1826-C8A6424A815A}"/>
          </ac:spMkLst>
        </pc:spChg>
        <pc:spChg chg="del">
          <ac:chgData name="Sanjay Dhrona" userId="22f40476-6eb6-4a60-a74c-5f8c20b7cd0a" providerId="ADAL" clId="{FB3F539F-10FA-4130-9168-F69EA78E98E3}" dt="2024-11-21T11:05:52.377" v="233"/>
          <ac:spMkLst>
            <pc:docMk/>
            <pc:sldMk cId="1245296194" sldId="335"/>
            <ac:spMk id="3" creationId="{3D872A18-36A1-001B-167B-2819F742E2C5}"/>
          </ac:spMkLst>
        </pc:spChg>
        <pc:spChg chg="add">
          <ac:chgData name="Sanjay Dhrona" userId="22f40476-6eb6-4a60-a74c-5f8c20b7cd0a" providerId="ADAL" clId="{FB3F539F-10FA-4130-9168-F69EA78E98E3}" dt="2024-11-21T11:05:59.097" v="239" actId="26606"/>
          <ac:spMkLst>
            <pc:docMk/>
            <pc:sldMk cId="1245296194" sldId="335"/>
            <ac:spMk id="10" creationId="{42A4FC2C-047E-45A5-965D-8E1E3BF09BC6}"/>
          </ac:spMkLst>
        </pc:spChg>
        <pc:picChg chg="add mod">
          <ac:chgData name="Sanjay Dhrona" userId="22f40476-6eb6-4a60-a74c-5f8c20b7cd0a" providerId="ADAL" clId="{FB3F539F-10FA-4130-9168-F69EA78E98E3}" dt="2024-11-21T11:05:59.097" v="239" actId="26606"/>
          <ac:picMkLst>
            <pc:docMk/>
            <pc:sldMk cId="1245296194" sldId="335"/>
            <ac:picMk id="5" creationId="{E343BB1C-678E-493B-8DE7-2CC321A97C45}"/>
          </ac:picMkLst>
        </pc:picChg>
      </pc:sldChg>
      <pc:sldChg chg="add del">
        <pc:chgData name="Sanjay Dhrona" userId="22f40476-6eb6-4a60-a74c-5f8c20b7cd0a" providerId="ADAL" clId="{FB3F539F-10FA-4130-9168-F69EA78E98E3}" dt="2024-11-21T11:06:10.698" v="240" actId="47"/>
        <pc:sldMkLst>
          <pc:docMk/>
          <pc:sldMk cId="271786791" sldId="336"/>
        </pc:sldMkLst>
      </pc:sldChg>
      <pc:sldChg chg="add del">
        <pc:chgData name="Sanjay Dhrona" userId="22f40476-6eb6-4a60-a74c-5f8c20b7cd0a" providerId="ADAL" clId="{FB3F539F-10FA-4130-9168-F69EA78E98E3}" dt="2024-11-21T11:06:11.958" v="241" actId="47"/>
        <pc:sldMkLst>
          <pc:docMk/>
          <pc:sldMk cId="558644022" sldId="337"/>
        </pc:sldMkLst>
      </pc:sldChg>
      <pc:sldChg chg="add del">
        <pc:chgData name="Sanjay Dhrona" userId="22f40476-6eb6-4a60-a74c-5f8c20b7cd0a" providerId="ADAL" clId="{FB3F539F-10FA-4130-9168-F69EA78E98E3}" dt="2024-11-21T11:06:12.444" v="242" actId="47"/>
        <pc:sldMkLst>
          <pc:docMk/>
          <pc:sldMk cId="1042418460" sldId="338"/>
        </pc:sldMkLst>
      </pc:sldChg>
      <pc:sldChg chg="add del">
        <pc:chgData name="Sanjay Dhrona" userId="22f40476-6eb6-4a60-a74c-5f8c20b7cd0a" providerId="ADAL" clId="{FB3F539F-10FA-4130-9168-F69EA78E98E3}" dt="2024-11-21T11:06:13.096" v="243" actId="47"/>
        <pc:sldMkLst>
          <pc:docMk/>
          <pc:sldMk cId="3950761550" sldId="339"/>
        </pc:sldMkLst>
      </pc:sldChg>
      <pc:sldChg chg="add del">
        <pc:chgData name="Sanjay Dhrona" userId="22f40476-6eb6-4a60-a74c-5f8c20b7cd0a" providerId="ADAL" clId="{FB3F539F-10FA-4130-9168-F69EA78E98E3}" dt="2024-11-21T11:06:13.569" v="244" actId="47"/>
        <pc:sldMkLst>
          <pc:docMk/>
          <pc:sldMk cId="1518131891" sldId="340"/>
        </pc:sldMkLst>
      </pc:sldChg>
      <pc:sldChg chg="add del">
        <pc:chgData name="Sanjay Dhrona" userId="22f40476-6eb6-4a60-a74c-5f8c20b7cd0a" providerId="ADAL" clId="{FB3F539F-10FA-4130-9168-F69EA78E98E3}" dt="2024-11-21T11:06:20.511" v="246" actId="47"/>
        <pc:sldMkLst>
          <pc:docMk/>
          <pc:sldMk cId="508715255" sldId="341"/>
        </pc:sldMkLst>
      </pc:sldChg>
      <pc:sldChg chg="add del">
        <pc:chgData name="Sanjay Dhrona" userId="22f40476-6eb6-4a60-a74c-5f8c20b7cd0a" providerId="ADAL" clId="{FB3F539F-10FA-4130-9168-F69EA78E98E3}" dt="2024-11-21T11:06:21.193" v="247" actId="47"/>
        <pc:sldMkLst>
          <pc:docMk/>
          <pc:sldMk cId="2519262918" sldId="342"/>
        </pc:sldMkLst>
      </pc:sldChg>
      <pc:sldChg chg="add del">
        <pc:chgData name="Sanjay Dhrona" userId="22f40476-6eb6-4a60-a74c-5f8c20b7cd0a" providerId="ADAL" clId="{FB3F539F-10FA-4130-9168-F69EA78E98E3}" dt="2024-11-21T11:06:22.035" v="248" actId="47"/>
        <pc:sldMkLst>
          <pc:docMk/>
          <pc:sldMk cId="741244527" sldId="343"/>
        </pc:sldMkLst>
      </pc:sldChg>
      <pc:sldChg chg="add del">
        <pc:chgData name="Sanjay Dhrona" userId="22f40476-6eb6-4a60-a74c-5f8c20b7cd0a" providerId="ADAL" clId="{FB3F539F-10FA-4130-9168-F69EA78E98E3}" dt="2024-11-21T11:06:22.935" v="249" actId="47"/>
        <pc:sldMkLst>
          <pc:docMk/>
          <pc:sldMk cId="3226485746" sldId="344"/>
        </pc:sldMkLst>
      </pc:sldChg>
      <pc:sldChg chg="add del">
        <pc:chgData name="Sanjay Dhrona" userId="22f40476-6eb6-4a60-a74c-5f8c20b7cd0a" providerId="ADAL" clId="{FB3F539F-10FA-4130-9168-F69EA78E98E3}" dt="2024-11-21T11:06:17.762" v="245" actId="47"/>
        <pc:sldMkLst>
          <pc:docMk/>
          <pc:sldMk cId="1347688146" sldId="345"/>
        </pc:sldMkLst>
      </pc:sldChg>
      <pc:sldChg chg="addSp delSp modSp add mod ord setBg">
        <pc:chgData name="Sanjay Dhrona" userId="22f40476-6eb6-4a60-a74c-5f8c20b7cd0a" providerId="ADAL" clId="{FB3F539F-10FA-4130-9168-F69EA78E98E3}" dt="2024-11-21T11:00:19.694" v="73"/>
        <pc:sldMkLst>
          <pc:docMk/>
          <pc:sldMk cId="1911503747" sldId="346"/>
        </pc:sldMkLst>
        <pc:spChg chg="add del">
          <ac:chgData name="Sanjay Dhrona" userId="22f40476-6eb6-4a60-a74c-5f8c20b7cd0a" providerId="ADAL" clId="{FB3F539F-10FA-4130-9168-F69EA78E98E3}" dt="2024-11-21T10:59:46.560" v="69" actId="478"/>
          <ac:spMkLst>
            <pc:docMk/>
            <pc:sldMk cId="1911503747" sldId="346"/>
            <ac:spMk id="2" creationId="{DE87B15E-AD59-D82C-1826-C8A6424A815A}"/>
          </ac:spMkLst>
        </pc:spChg>
        <pc:spChg chg="del">
          <ac:chgData name="Sanjay Dhrona" userId="22f40476-6eb6-4a60-a74c-5f8c20b7cd0a" providerId="ADAL" clId="{FB3F539F-10FA-4130-9168-F69EA78E98E3}" dt="2024-11-21T10:58:49.593" v="43"/>
          <ac:spMkLst>
            <pc:docMk/>
            <pc:sldMk cId="1911503747" sldId="346"/>
            <ac:spMk id="3" creationId="{3D872A18-36A1-001B-167B-2819F742E2C5}"/>
          </ac:spMkLst>
        </pc:spChg>
        <pc:spChg chg="add del">
          <ac:chgData name="Sanjay Dhrona" userId="22f40476-6eb6-4a60-a74c-5f8c20b7cd0a" providerId="ADAL" clId="{FB3F539F-10FA-4130-9168-F69EA78E98E3}" dt="2024-11-21T10:59:42.024" v="68" actId="26606"/>
          <ac:spMkLst>
            <pc:docMk/>
            <pc:sldMk cId="1911503747" sldId="346"/>
            <ac:spMk id="7" creationId="{DE87B15E-AD59-D82C-1826-C8A6424A815A}"/>
          </ac:spMkLst>
        </pc:spChg>
        <pc:spChg chg="add del">
          <ac:chgData name="Sanjay Dhrona" userId="22f40476-6eb6-4a60-a74c-5f8c20b7cd0a" providerId="ADAL" clId="{FB3F539F-10FA-4130-9168-F69EA78E98E3}" dt="2024-11-21T10:59:42.024" v="68" actId="26606"/>
          <ac:spMkLst>
            <pc:docMk/>
            <pc:sldMk cId="1911503747" sldId="346"/>
            <ac:spMk id="9" creationId="{E164A7EA-BAED-77D7-8597-0BF3FB59322B}"/>
          </ac:spMkLst>
        </pc:spChg>
        <pc:spChg chg="add del mod">
          <ac:chgData name="Sanjay Dhrona" userId="22f40476-6eb6-4a60-a74c-5f8c20b7cd0a" providerId="ADAL" clId="{FB3F539F-10FA-4130-9168-F69EA78E98E3}" dt="2024-11-21T10:59:39.451" v="63" actId="478"/>
          <ac:spMkLst>
            <pc:docMk/>
            <pc:sldMk cId="1911503747" sldId="346"/>
            <ac:spMk id="11" creationId="{F844C3B5-5758-3AD3-7DFA-84B91C47E2BD}"/>
          </ac:spMkLst>
        </pc:spChg>
        <pc:spChg chg="add del">
          <ac:chgData name="Sanjay Dhrona" userId="22f40476-6eb6-4a60-a74c-5f8c20b7cd0a" providerId="ADAL" clId="{FB3F539F-10FA-4130-9168-F69EA78E98E3}" dt="2024-11-21T10:59:42.024" v="68" actId="26606"/>
          <ac:spMkLst>
            <pc:docMk/>
            <pc:sldMk cId="1911503747" sldId="346"/>
            <ac:spMk id="12" creationId="{9F7D5CDA-D291-4307-BF55-1381FED29634}"/>
          </ac:spMkLst>
        </pc:spChg>
        <pc:spChg chg="add del">
          <ac:chgData name="Sanjay Dhrona" userId="22f40476-6eb6-4a60-a74c-5f8c20b7cd0a" providerId="ADAL" clId="{FB3F539F-10FA-4130-9168-F69EA78E98E3}" dt="2024-11-21T10:59:42.024" v="68" actId="26606"/>
          <ac:spMkLst>
            <pc:docMk/>
            <pc:sldMk cId="1911503747" sldId="346"/>
            <ac:spMk id="14" creationId="{59B296B9-C5A5-4E4F-9B60-C907B5F1466C}"/>
          </ac:spMkLst>
        </pc:spChg>
        <pc:spChg chg="add del">
          <ac:chgData name="Sanjay Dhrona" userId="22f40476-6eb6-4a60-a74c-5f8c20b7cd0a" providerId="ADAL" clId="{FB3F539F-10FA-4130-9168-F69EA78E98E3}" dt="2024-11-21T10:59:42.024" v="68" actId="26606"/>
          <ac:spMkLst>
            <pc:docMk/>
            <pc:sldMk cId="1911503747" sldId="346"/>
            <ac:spMk id="16" creationId="{D0300FD3-5AF1-6305-15FA-9078072672E2}"/>
          </ac:spMkLst>
        </pc:spChg>
        <pc:picChg chg="add mod">
          <ac:chgData name="Sanjay Dhrona" userId="22f40476-6eb6-4a60-a74c-5f8c20b7cd0a" providerId="ADAL" clId="{FB3F539F-10FA-4130-9168-F69EA78E98E3}" dt="2024-11-21T10:59:52.610" v="71" actId="1076"/>
          <ac:picMkLst>
            <pc:docMk/>
            <pc:sldMk cId="1911503747" sldId="346"/>
            <ac:picMk id="5" creationId="{BA540F24-CDEE-62D3-5DBA-07068903B3DD}"/>
          </ac:picMkLst>
        </pc:picChg>
        <pc:picChg chg="add del mod">
          <ac:chgData name="Sanjay Dhrona" userId="22f40476-6eb6-4a60-a74c-5f8c20b7cd0a" providerId="ADAL" clId="{FB3F539F-10FA-4130-9168-F69EA78E98E3}" dt="2024-11-21T10:59:41.440" v="67"/>
          <ac:picMkLst>
            <pc:docMk/>
            <pc:sldMk cId="1911503747" sldId="346"/>
            <ac:picMk id="8" creationId="{63B2016E-944A-97F4-B75E-9C82197DD7D1}"/>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A580584-9457-498C-801F-5B07920A43B6}"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30705857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580584-9457-498C-801F-5B07920A43B6}"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15515071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580584-9457-498C-801F-5B07920A43B6}"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24896434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A580584-9457-498C-801F-5B07920A43B6}"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106570674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A580584-9457-498C-801F-5B07920A43B6}" type="datetimeFigureOut">
              <a:rPr lang="en-GB" smtClean="0"/>
              <a:t>09/01/2025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29066040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A580584-9457-498C-801F-5B07920A43B6}" type="datetimeFigureOut">
              <a:rPr lang="en-GB" smtClean="0"/>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9628924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A580584-9457-498C-801F-5B07920A43B6}" type="datetimeFigureOut">
              <a:rPr lang="en-GB" smtClean="0"/>
              <a:t>09/01/2025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2609535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A580584-9457-498C-801F-5B07920A43B6}" type="datetimeFigureOut">
              <a:rPr lang="en-GB" smtClean="0"/>
              <a:t>09/01/2025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16079200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A580584-9457-498C-801F-5B07920A43B6}" type="datetimeFigureOut">
              <a:rPr lang="en-GB" smtClean="0"/>
              <a:t>09/01/2025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411615711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580584-9457-498C-801F-5B07920A43B6}" type="datetimeFigureOut">
              <a:rPr lang="en-GB" smtClean="0"/>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9325566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A580584-9457-498C-801F-5B07920A43B6}" type="datetimeFigureOut">
              <a:rPr lang="en-GB" smtClean="0"/>
              <a:t>09/01/2025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DDCB44D9-B36D-44DF-81D9-58E88C3B0710}" type="slidenum">
              <a:rPr lang="en-GB" smtClean="0"/>
              <a:t>‹#›</a:t>
            </a:fld>
            <a:endParaRPr lang="en-GB"/>
          </a:p>
        </p:txBody>
      </p:sp>
    </p:spTree>
    <p:extLst>
      <p:ext uri="{BB962C8B-B14F-4D97-AF65-F5344CB8AC3E}">
        <p14:creationId xmlns:p14="http://schemas.microsoft.com/office/powerpoint/2010/main" val="22476094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A580584-9457-498C-801F-5B07920A43B6}" type="datetimeFigureOut">
              <a:rPr lang="en-GB" smtClean="0"/>
              <a:t>09/01/2025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DCB44D9-B36D-44DF-81D9-58E88C3B0710}" type="slidenum">
              <a:rPr lang="en-GB" smtClean="0"/>
              <a:t>‹#›</a:t>
            </a:fld>
            <a:endParaRPr lang="en-GB"/>
          </a:p>
        </p:txBody>
      </p:sp>
    </p:spTree>
    <p:extLst>
      <p:ext uri="{BB962C8B-B14F-4D97-AF65-F5344CB8AC3E}">
        <p14:creationId xmlns:p14="http://schemas.microsoft.com/office/powerpoint/2010/main" val="330561517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eg"/></Relationships>
</file>

<file path=ppt/slides/_rels/slide30.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42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F4C89-268E-462D-A322-A4E139A8DE20}"/>
              </a:ext>
            </a:extLst>
          </p:cNvPr>
          <p:cNvSpPr>
            <a:spLocks noGrp="1"/>
          </p:cNvSpPr>
          <p:nvPr>
            <p:ph type="title"/>
          </p:nvPr>
        </p:nvSpPr>
        <p:spPr>
          <a:xfrm>
            <a:off x="0" y="1266461"/>
            <a:ext cx="12192000" cy="3691309"/>
          </a:xfrm>
          <a:blipFill dpi="0" rotWithShape="1">
            <a:blip r:embed="rId3">
              <a:alphaModFix amt="20000"/>
            </a:blip>
            <a:srcRect/>
            <a:tile tx="0" ty="0" sx="100000" sy="100000" flip="none" algn="tl"/>
          </a:blipFill>
        </p:spPr>
        <p:txBody>
          <a:bodyPr>
            <a:noAutofit/>
          </a:bodyPr>
          <a:lstStyle/>
          <a:p>
            <a:pPr algn="ctr"/>
            <a:r>
              <a:rPr lang="en-US" sz="8800" b="1" dirty="0">
                <a:solidFill>
                  <a:srgbClr val="660066"/>
                </a:solidFill>
              </a:rPr>
              <a:t>G</a:t>
            </a:r>
            <a:r>
              <a:rPr lang="en-GB" sz="8800" b="1" dirty="0">
                <a:solidFill>
                  <a:srgbClr val="660066"/>
                </a:solidFill>
              </a:rPr>
              <a:t>ETTING STARS AND KEEPING THEM</a:t>
            </a:r>
            <a:br>
              <a:rPr lang="en-GB" sz="6000" b="1" dirty="0">
                <a:solidFill>
                  <a:srgbClr val="660066"/>
                </a:solidFill>
              </a:rPr>
            </a:br>
            <a:br>
              <a:rPr lang="en-GB" sz="6000" b="1" dirty="0">
                <a:solidFill>
                  <a:srgbClr val="660066"/>
                </a:solidFill>
              </a:rPr>
            </a:br>
            <a:r>
              <a:rPr lang="en-GB" sz="6000" b="1" dirty="0">
                <a:solidFill>
                  <a:srgbClr val="660066"/>
                </a:solidFill>
              </a:rPr>
              <a:t>THE JOURNEY TO OUTSTANDING</a:t>
            </a:r>
          </a:p>
        </p:txBody>
      </p:sp>
    </p:spTree>
    <p:extLst>
      <p:ext uri="{BB962C8B-B14F-4D97-AF65-F5344CB8AC3E}">
        <p14:creationId xmlns:p14="http://schemas.microsoft.com/office/powerpoint/2010/main" val="19940392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in wheelchairs&#10;&#10;Description automatically generated with low confidence">
            <a:extLst>
              <a:ext uri="{FF2B5EF4-FFF2-40B4-BE49-F238E27FC236}">
                <a16:creationId xmlns:a16="http://schemas.microsoft.com/office/drawing/2014/main" id="{34CE30C0-812D-10E6-4B1C-26D5608DDAB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8738" y="419317"/>
            <a:ext cx="4514523" cy="6019365"/>
          </a:xfrm>
          <a:prstGeom prst="rect">
            <a:avLst/>
          </a:prstGeom>
        </p:spPr>
      </p:pic>
    </p:spTree>
    <p:extLst>
      <p:ext uri="{BB962C8B-B14F-4D97-AF65-F5344CB8AC3E}">
        <p14:creationId xmlns:p14="http://schemas.microsoft.com/office/powerpoint/2010/main" val="183646881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sitting at tables outside&#10;&#10;Description automatically generated with low confidence">
            <a:extLst>
              <a:ext uri="{FF2B5EF4-FFF2-40B4-BE49-F238E27FC236}">
                <a16:creationId xmlns:a16="http://schemas.microsoft.com/office/drawing/2014/main" id="{5E6246D6-E45A-8D80-31CF-31E2B49DED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8738" y="419317"/>
            <a:ext cx="4514523" cy="6019365"/>
          </a:xfrm>
          <a:prstGeom prst="rect">
            <a:avLst/>
          </a:prstGeom>
        </p:spPr>
      </p:pic>
    </p:spTree>
    <p:extLst>
      <p:ext uri="{BB962C8B-B14F-4D97-AF65-F5344CB8AC3E}">
        <p14:creationId xmlns:p14="http://schemas.microsoft.com/office/powerpoint/2010/main" val="18858473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ree, grass, outdoor, crowd&#10;&#10;Description automatically generated">
            <a:extLst>
              <a:ext uri="{FF2B5EF4-FFF2-40B4-BE49-F238E27FC236}">
                <a16:creationId xmlns:a16="http://schemas.microsoft.com/office/drawing/2014/main" id="{A9071EB3-B326-0FE5-0E3A-D3217C22766A}"/>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6317" y="1171738"/>
            <a:ext cx="6019365" cy="4514523"/>
          </a:xfrm>
          <a:prstGeom prst="rect">
            <a:avLst/>
          </a:prstGeom>
        </p:spPr>
      </p:pic>
    </p:spTree>
    <p:extLst>
      <p:ext uri="{BB962C8B-B14F-4D97-AF65-F5344CB8AC3E}">
        <p14:creationId xmlns:p14="http://schemas.microsoft.com/office/powerpoint/2010/main" val="4048355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outdoor, person, people&#10;&#10;Description automatically generated">
            <a:extLst>
              <a:ext uri="{FF2B5EF4-FFF2-40B4-BE49-F238E27FC236}">
                <a16:creationId xmlns:a16="http://schemas.microsoft.com/office/drawing/2014/main" id="{A41415F2-18A3-770D-D584-2CAC00CA0DA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3346390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erson standing in front of a group of people sitting in chairs&#10;&#10;Description automatically generated with low confidence">
            <a:extLst>
              <a:ext uri="{FF2B5EF4-FFF2-40B4-BE49-F238E27FC236}">
                <a16:creationId xmlns:a16="http://schemas.microsoft.com/office/drawing/2014/main" id="{409824E7-1F4B-9F33-5CBA-308E8399F93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7579647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tree, person, grass&#10;&#10;Description automatically generated">
            <a:extLst>
              <a:ext uri="{FF2B5EF4-FFF2-40B4-BE49-F238E27FC236}">
                <a16:creationId xmlns:a16="http://schemas.microsoft.com/office/drawing/2014/main" id="{7F74BA44-6692-411C-EEC5-28E10CA0B65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086317" y="1171738"/>
            <a:ext cx="6019365" cy="4514523"/>
          </a:xfrm>
          <a:prstGeom prst="rect">
            <a:avLst/>
          </a:prstGeom>
        </p:spPr>
      </p:pic>
    </p:spTree>
    <p:extLst>
      <p:ext uri="{BB962C8B-B14F-4D97-AF65-F5344CB8AC3E}">
        <p14:creationId xmlns:p14="http://schemas.microsoft.com/office/powerpoint/2010/main" val="2086730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people posing for a photo&#10;&#10;Description automatically generated with medium confidence">
            <a:extLst>
              <a:ext uri="{FF2B5EF4-FFF2-40B4-BE49-F238E27FC236}">
                <a16:creationId xmlns:a16="http://schemas.microsoft.com/office/drawing/2014/main" id="{C8B8BC78-CE09-B4FC-E3DB-BD85975D86B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8738" y="419317"/>
            <a:ext cx="4514523" cy="6019365"/>
          </a:xfrm>
          <a:prstGeom prst="rect">
            <a:avLst/>
          </a:prstGeom>
        </p:spPr>
      </p:pic>
    </p:spTree>
    <p:extLst>
      <p:ext uri="{BB962C8B-B14F-4D97-AF65-F5344CB8AC3E}">
        <p14:creationId xmlns:p14="http://schemas.microsoft.com/office/powerpoint/2010/main" val="25774890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person, outdoor, people, red&#10;&#10;Description automatically generated">
            <a:extLst>
              <a:ext uri="{FF2B5EF4-FFF2-40B4-BE49-F238E27FC236}">
                <a16:creationId xmlns:a16="http://schemas.microsoft.com/office/drawing/2014/main" id="{AA53BD01-2358-068C-17C3-ABC734F14C9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838738" y="419317"/>
            <a:ext cx="4514523" cy="6019365"/>
          </a:xfrm>
          <a:prstGeom prst="rect">
            <a:avLst/>
          </a:prstGeom>
        </p:spPr>
      </p:pic>
    </p:spTree>
    <p:extLst>
      <p:ext uri="{BB962C8B-B14F-4D97-AF65-F5344CB8AC3E}">
        <p14:creationId xmlns:p14="http://schemas.microsoft.com/office/powerpoint/2010/main" val="7996097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5091E-4050-C400-A1C8-3DC5B5B02607}"/>
              </a:ext>
            </a:extLst>
          </p:cNvPr>
          <p:cNvSpPr txBox="1"/>
          <p:nvPr/>
        </p:nvSpPr>
        <p:spPr>
          <a:xfrm>
            <a:off x="0" y="2967335"/>
            <a:ext cx="12192000" cy="923330"/>
          </a:xfrm>
          <a:prstGeom prst="rect">
            <a:avLst/>
          </a:prstGeom>
          <a:noFill/>
        </p:spPr>
        <p:txBody>
          <a:bodyPr wrap="square" rtlCol="0">
            <a:spAutoFit/>
          </a:bodyPr>
          <a:lstStyle/>
          <a:p>
            <a:pPr algn="ctr"/>
            <a:r>
              <a:rPr lang="en-US" sz="5400" dirty="0"/>
              <a:t>A NICE DAY FOR A…. </a:t>
            </a:r>
            <a:endParaRPr lang="en-GB" sz="5400" dirty="0"/>
          </a:p>
        </p:txBody>
      </p:sp>
    </p:spTree>
    <p:extLst>
      <p:ext uri="{BB962C8B-B14F-4D97-AF65-F5344CB8AC3E}">
        <p14:creationId xmlns:p14="http://schemas.microsoft.com/office/powerpoint/2010/main" val="254337594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group of people in a room&#10;&#10;Description automatically generated">
            <a:extLst>
              <a:ext uri="{FF2B5EF4-FFF2-40B4-BE49-F238E27FC236}">
                <a16:creationId xmlns:a16="http://schemas.microsoft.com/office/drawing/2014/main" id="{CCFB531F-8F68-9125-CCA9-9F6292D0EC9B}"/>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409559" y="0"/>
            <a:ext cx="5121950" cy="6829267"/>
          </a:xfrm>
        </p:spPr>
      </p:pic>
    </p:spTree>
    <p:extLst>
      <p:ext uri="{BB962C8B-B14F-4D97-AF65-F5344CB8AC3E}">
        <p14:creationId xmlns:p14="http://schemas.microsoft.com/office/powerpoint/2010/main" val="24391378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0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936CC3-FA2F-420C-A120-F6BF1CE7154B}"/>
              </a:ext>
            </a:extLst>
          </p:cNvPr>
          <p:cNvSpPr>
            <a:spLocks noGrp="1"/>
          </p:cNvSpPr>
          <p:nvPr>
            <p:ph type="title"/>
          </p:nvPr>
        </p:nvSpPr>
        <p:spPr>
          <a:xfrm>
            <a:off x="300747" y="0"/>
            <a:ext cx="10515600" cy="1325563"/>
          </a:xfrm>
        </p:spPr>
        <p:txBody>
          <a:bodyPr>
            <a:normAutofit/>
          </a:bodyPr>
          <a:lstStyle/>
          <a:p>
            <a:r>
              <a:rPr lang="en-GB" sz="6000" b="1" dirty="0">
                <a:solidFill>
                  <a:srgbClr val="660066"/>
                </a:solidFill>
              </a:rPr>
              <a:t>This is THE CLOSE</a:t>
            </a:r>
          </a:p>
        </p:txBody>
      </p:sp>
      <p:pic>
        <p:nvPicPr>
          <p:cNvPr id="5" name="Picture 4">
            <a:extLst>
              <a:ext uri="{FF2B5EF4-FFF2-40B4-BE49-F238E27FC236}">
                <a16:creationId xmlns:a16="http://schemas.microsoft.com/office/drawing/2014/main" id="{D36050BD-5740-40EF-B5C2-47D854FEDC23}"/>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36937" y="4565949"/>
            <a:ext cx="3172089" cy="2114726"/>
          </a:xfrm>
          <a:prstGeom prst="rect">
            <a:avLst/>
          </a:prstGeom>
        </p:spPr>
      </p:pic>
      <p:pic>
        <p:nvPicPr>
          <p:cNvPr id="7" name="Picture 6">
            <a:extLst>
              <a:ext uri="{FF2B5EF4-FFF2-40B4-BE49-F238E27FC236}">
                <a16:creationId xmlns:a16="http://schemas.microsoft.com/office/drawing/2014/main" id="{19A7E852-E1F4-4C75-B5BB-57A0356DADD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304520" y="2283705"/>
            <a:ext cx="3167073" cy="2111382"/>
          </a:xfrm>
          <a:prstGeom prst="rect">
            <a:avLst/>
          </a:prstGeom>
        </p:spPr>
      </p:pic>
      <p:pic>
        <p:nvPicPr>
          <p:cNvPr id="9" name="Picture 8">
            <a:extLst>
              <a:ext uri="{FF2B5EF4-FFF2-40B4-BE49-F238E27FC236}">
                <a16:creationId xmlns:a16="http://schemas.microsoft.com/office/drawing/2014/main" id="{FC320797-7A8D-4CB5-A8DA-F317286A0E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99504" y="4565949"/>
            <a:ext cx="3172089" cy="2114726"/>
          </a:xfrm>
          <a:prstGeom prst="rect">
            <a:avLst/>
          </a:prstGeom>
        </p:spPr>
      </p:pic>
      <p:pic>
        <p:nvPicPr>
          <p:cNvPr id="11" name="Picture 10">
            <a:extLst>
              <a:ext uri="{FF2B5EF4-FFF2-40B4-BE49-F238E27FC236}">
                <a16:creationId xmlns:a16="http://schemas.microsoft.com/office/drawing/2014/main" id="{47241D99-58DC-4821-A98A-DDF75068BF27}"/>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7651584" y="3814130"/>
            <a:ext cx="4299818" cy="2866545"/>
          </a:xfrm>
          <a:prstGeom prst="rect">
            <a:avLst/>
          </a:prstGeom>
        </p:spPr>
      </p:pic>
      <p:pic>
        <p:nvPicPr>
          <p:cNvPr id="13" name="Picture 12">
            <a:extLst>
              <a:ext uri="{FF2B5EF4-FFF2-40B4-BE49-F238E27FC236}">
                <a16:creationId xmlns:a16="http://schemas.microsoft.com/office/drawing/2014/main" id="{B0825860-9237-4340-8C5E-087E1CD14AD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651584" y="690167"/>
            <a:ext cx="4299818" cy="2866545"/>
          </a:xfrm>
          <a:prstGeom prst="rect">
            <a:avLst/>
          </a:prstGeom>
        </p:spPr>
      </p:pic>
      <p:sp>
        <p:nvSpPr>
          <p:cNvPr id="14" name="TextBox 13">
            <a:extLst>
              <a:ext uri="{FF2B5EF4-FFF2-40B4-BE49-F238E27FC236}">
                <a16:creationId xmlns:a16="http://schemas.microsoft.com/office/drawing/2014/main" id="{C50CD3D4-1505-42E1-9789-659495EC19DD}"/>
              </a:ext>
            </a:extLst>
          </p:cNvPr>
          <p:cNvSpPr txBox="1"/>
          <p:nvPr/>
        </p:nvSpPr>
        <p:spPr>
          <a:xfrm>
            <a:off x="300747" y="1070043"/>
            <a:ext cx="5166198" cy="3970318"/>
          </a:xfrm>
          <a:prstGeom prst="rect">
            <a:avLst/>
          </a:prstGeom>
          <a:noFill/>
        </p:spPr>
        <p:txBody>
          <a:bodyPr wrap="square" rtlCol="0">
            <a:spAutoFit/>
          </a:bodyPr>
          <a:lstStyle/>
          <a:p>
            <a:pPr marL="285750" indent="-285750">
              <a:buFont typeface="Arial" panose="020B0604020202020204" pitchFamily="34" charset="0"/>
              <a:buChar char="•"/>
            </a:pPr>
            <a:r>
              <a:rPr lang="en-GB" sz="2800" dirty="0">
                <a:solidFill>
                  <a:srgbClr val="660066"/>
                </a:solidFill>
              </a:rPr>
              <a:t>90 beds</a:t>
            </a:r>
          </a:p>
          <a:p>
            <a:pPr marL="285750" indent="-285750">
              <a:buFont typeface="Arial" panose="020B0604020202020204" pitchFamily="34" charset="0"/>
              <a:buChar char="•"/>
            </a:pPr>
            <a:r>
              <a:rPr lang="en-GB" sz="2800" dirty="0">
                <a:solidFill>
                  <a:srgbClr val="660066"/>
                </a:solidFill>
              </a:rPr>
              <a:t>South Oxfordshire location </a:t>
            </a:r>
          </a:p>
          <a:p>
            <a:pPr marL="285750" indent="-285750">
              <a:buFont typeface="Arial" panose="020B0604020202020204" pitchFamily="34" charset="0"/>
              <a:buChar char="•"/>
            </a:pPr>
            <a:r>
              <a:rPr lang="en-GB" sz="2800" dirty="0">
                <a:solidFill>
                  <a:srgbClr val="660066"/>
                </a:solidFill>
              </a:rPr>
              <a:t>4 acres of land</a:t>
            </a:r>
          </a:p>
          <a:p>
            <a:pPr marL="285750" indent="-285750">
              <a:buFont typeface="Arial" panose="020B0604020202020204" pitchFamily="34" charset="0"/>
              <a:buChar char="•"/>
            </a:pPr>
            <a:r>
              <a:rPr lang="en-GB" sz="2800" dirty="0">
                <a:solidFill>
                  <a:srgbClr val="660066"/>
                </a:solidFill>
              </a:rPr>
              <a:t>5 “suites”</a:t>
            </a:r>
          </a:p>
          <a:p>
            <a:pPr marL="285750" indent="-285750">
              <a:buFont typeface="Arial" panose="020B0604020202020204" pitchFamily="34" charset="0"/>
              <a:buChar char="•"/>
            </a:pPr>
            <a:r>
              <a:rPr lang="en-GB" sz="2800" dirty="0">
                <a:solidFill>
                  <a:srgbClr val="660066"/>
                </a:solidFill>
              </a:rPr>
              <a:t>35 beds dedicated to D&amp;A</a:t>
            </a:r>
          </a:p>
          <a:p>
            <a:pPr marL="285750" indent="-285750">
              <a:buFont typeface="Arial" panose="020B0604020202020204" pitchFamily="34" charset="0"/>
              <a:buChar char="•"/>
            </a:pPr>
            <a:r>
              <a:rPr lang="en-GB" sz="2800" dirty="0">
                <a:solidFill>
                  <a:srgbClr val="660066"/>
                </a:solidFill>
              </a:rPr>
              <a:t>Bistro </a:t>
            </a:r>
          </a:p>
          <a:p>
            <a:pPr marL="285750" indent="-285750">
              <a:buFont typeface="Arial" panose="020B0604020202020204" pitchFamily="34" charset="0"/>
              <a:buChar char="•"/>
            </a:pPr>
            <a:r>
              <a:rPr lang="en-GB" sz="2800" dirty="0">
                <a:solidFill>
                  <a:srgbClr val="660066"/>
                </a:solidFill>
              </a:rPr>
              <a:t>Cinema</a:t>
            </a:r>
          </a:p>
          <a:p>
            <a:pPr marL="285750" indent="-285750">
              <a:buFont typeface="Arial" panose="020B0604020202020204" pitchFamily="34" charset="0"/>
              <a:buChar char="•"/>
            </a:pPr>
            <a:r>
              <a:rPr lang="en-GB" sz="2800" dirty="0">
                <a:solidFill>
                  <a:srgbClr val="660066"/>
                </a:solidFill>
              </a:rPr>
              <a:t>Full spec hair salon</a:t>
            </a:r>
          </a:p>
          <a:p>
            <a:pPr marL="285750" indent="-285750">
              <a:buFont typeface="Arial" panose="020B0604020202020204" pitchFamily="34" charset="0"/>
              <a:buChar char="•"/>
            </a:pPr>
            <a:endParaRPr lang="en-GB" sz="2800" dirty="0"/>
          </a:p>
        </p:txBody>
      </p:sp>
    </p:spTree>
    <p:extLst>
      <p:ext uri="{BB962C8B-B14F-4D97-AF65-F5344CB8AC3E}">
        <p14:creationId xmlns:p14="http://schemas.microsoft.com/office/powerpoint/2010/main" val="3556373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CF38B20-0558-E32B-8127-B219FB6256B3}"/>
              </a:ext>
            </a:extLst>
          </p:cNvPr>
          <p:cNvSpPr>
            <a:spLocks noGrp="1"/>
          </p:cNvSpPr>
          <p:nvPr>
            <p:ph idx="1"/>
          </p:nvPr>
        </p:nvSpPr>
        <p:spPr/>
        <p:txBody>
          <a:bodyPr/>
          <a:lstStyle/>
          <a:p>
            <a:endParaRPr lang="en-GB"/>
          </a:p>
        </p:txBody>
      </p:sp>
      <p:pic>
        <p:nvPicPr>
          <p:cNvPr id="7" name="Picture 6" descr="A group of people in a room&#10;&#10;Description automatically generated">
            <a:extLst>
              <a:ext uri="{FF2B5EF4-FFF2-40B4-BE49-F238E27FC236}">
                <a16:creationId xmlns:a16="http://schemas.microsoft.com/office/drawing/2014/main" id="{AE2128AA-8FED-9BDC-8F3B-5632FCAFFD7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43154" y="0"/>
            <a:ext cx="9105691" cy="6829268"/>
          </a:xfrm>
          <a:prstGeom prst="rect">
            <a:avLst/>
          </a:prstGeom>
        </p:spPr>
      </p:pic>
    </p:spTree>
    <p:extLst>
      <p:ext uri="{BB962C8B-B14F-4D97-AF65-F5344CB8AC3E}">
        <p14:creationId xmlns:p14="http://schemas.microsoft.com/office/powerpoint/2010/main" val="31823380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group of people sitting around a table&#10;&#10;Description automatically generated">
            <a:extLst>
              <a:ext uri="{FF2B5EF4-FFF2-40B4-BE49-F238E27FC236}">
                <a16:creationId xmlns:a16="http://schemas.microsoft.com/office/drawing/2014/main" id="{3165D26F-C961-79BF-77F9-38EFD05733E1}"/>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18338" y="-15767"/>
            <a:ext cx="5155324" cy="6873767"/>
          </a:xfrm>
        </p:spPr>
      </p:pic>
    </p:spTree>
    <p:extLst>
      <p:ext uri="{BB962C8B-B14F-4D97-AF65-F5344CB8AC3E}">
        <p14:creationId xmlns:p14="http://schemas.microsoft.com/office/powerpoint/2010/main" val="39619127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group of people sitting around a table&#10;&#10;Description automatically generated">
            <a:extLst>
              <a:ext uri="{FF2B5EF4-FFF2-40B4-BE49-F238E27FC236}">
                <a16:creationId xmlns:a16="http://schemas.microsoft.com/office/drawing/2014/main" id="{185CE290-CA62-3457-2C6C-5AD259B2468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28186" y="0"/>
            <a:ext cx="5135628" cy="6847505"/>
          </a:xfrm>
        </p:spPr>
      </p:pic>
    </p:spTree>
    <p:extLst>
      <p:ext uri="{BB962C8B-B14F-4D97-AF65-F5344CB8AC3E}">
        <p14:creationId xmlns:p14="http://schemas.microsoft.com/office/powerpoint/2010/main" val="17125195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n old person in a wheelchair holding flowers&#10;&#10;Description automatically generated">
            <a:extLst>
              <a:ext uri="{FF2B5EF4-FFF2-40B4-BE49-F238E27FC236}">
                <a16:creationId xmlns:a16="http://schemas.microsoft.com/office/drawing/2014/main" id="{F159FF0B-7886-AEB8-90D6-707FBDDE7B9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34104" y="26276"/>
            <a:ext cx="5123792" cy="6831724"/>
          </a:xfrm>
        </p:spPr>
      </p:pic>
    </p:spTree>
    <p:extLst>
      <p:ext uri="{BB962C8B-B14F-4D97-AF65-F5344CB8AC3E}">
        <p14:creationId xmlns:p14="http://schemas.microsoft.com/office/powerpoint/2010/main" val="12892901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person holding a white flower in a vase&#10;&#10;Description automatically generated">
            <a:extLst>
              <a:ext uri="{FF2B5EF4-FFF2-40B4-BE49-F238E27FC236}">
                <a16:creationId xmlns:a16="http://schemas.microsoft.com/office/drawing/2014/main" id="{CC5CB38D-90CC-8D1B-3660-553ACEE18306}"/>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57752" y="-1753"/>
            <a:ext cx="5144814" cy="6859753"/>
          </a:xfrm>
        </p:spPr>
      </p:pic>
    </p:spTree>
    <p:extLst>
      <p:ext uri="{BB962C8B-B14F-4D97-AF65-F5344CB8AC3E}">
        <p14:creationId xmlns:p14="http://schemas.microsoft.com/office/powerpoint/2010/main" val="291256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group of people in wheelchairs in a room with a projector screen&#10;&#10;Description automatically generated">
            <a:extLst>
              <a:ext uri="{FF2B5EF4-FFF2-40B4-BE49-F238E27FC236}">
                <a16:creationId xmlns:a16="http://schemas.microsoft.com/office/drawing/2014/main" id="{20E1E3C6-13C1-90E0-DC80-FC2E1652A093}"/>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646387" y="-1"/>
            <a:ext cx="5143499" cy="6857999"/>
          </a:xfrm>
        </p:spPr>
      </p:pic>
      <p:pic>
        <p:nvPicPr>
          <p:cNvPr id="7" name="Picture 6" descr="A group of people in a room&#10;&#10;Description automatically generated">
            <a:extLst>
              <a:ext uri="{FF2B5EF4-FFF2-40B4-BE49-F238E27FC236}">
                <a16:creationId xmlns:a16="http://schemas.microsoft.com/office/drawing/2014/main" id="{08F12B10-A243-8CAE-C675-970AB1ABC77C}"/>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402113" y="0"/>
            <a:ext cx="5143500" cy="6858000"/>
          </a:xfrm>
          <a:prstGeom prst="rect">
            <a:avLst/>
          </a:prstGeom>
        </p:spPr>
      </p:pic>
    </p:spTree>
    <p:extLst>
      <p:ext uri="{BB962C8B-B14F-4D97-AF65-F5344CB8AC3E}">
        <p14:creationId xmlns:p14="http://schemas.microsoft.com/office/powerpoint/2010/main" val="18271127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group of people in a room&#10;&#10;Description automatically generated">
            <a:extLst>
              <a:ext uri="{FF2B5EF4-FFF2-40B4-BE49-F238E27FC236}">
                <a16:creationId xmlns:a16="http://schemas.microsoft.com/office/drawing/2014/main" id="{FDE949F2-90B0-B6B8-48F4-653507D3C4B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725215" y="0"/>
            <a:ext cx="5143500" cy="6858000"/>
          </a:xfrm>
        </p:spPr>
      </p:pic>
      <p:pic>
        <p:nvPicPr>
          <p:cNvPr id="7" name="Picture 6" descr="A person and person posing for a picture&#10;&#10;Description automatically generated">
            <a:extLst>
              <a:ext uri="{FF2B5EF4-FFF2-40B4-BE49-F238E27FC236}">
                <a16:creationId xmlns:a16="http://schemas.microsoft.com/office/drawing/2014/main" id="{FAC96F92-2D31-DC26-B52D-299704EA1F4E}"/>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598526" y="0"/>
            <a:ext cx="5143500" cy="6858000"/>
          </a:xfrm>
          <a:prstGeom prst="rect">
            <a:avLst/>
          </a:prstGeom>
        </p:spPr>
      </p:pic>
    </p:spTree>
    <p:extLst>
      <p:ext uri="{BB962C8B-B14F-4D97-AF65-F5344CB8AC3E}">
        <p14:creationId xmlns:p14="http://schemas.microsoft.com/office/powerpoint/2010/main" val="311718076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group of elderly people sitting in chairs&#10;&#10;Description automatically generated">
            <a:extLst>
              <a:ext uri="{FF2B5EF4-FFF2-40B4-BE49-F238E27FC236}">
                <a16:creationId xmlns:a16="http://schemas.microsoft.com/office/drawing/2014/main" id="{4A998AF0-EDAD-43FD-D8A5-000D05EABD1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69983" y="0"/>
            <a:ext cx="9052034" cy="6789026"/>
          </a:xfrm>
        </p:spPr>
      </p:pic>
    </p:spTree>
    <p:extLst>
      <p:ext uri="{BB962C8B-B14F-4D97-AF65-F5344CB8AC3E}">
        <p14:creationId xmlns:p14="http://schemas.microsoft.com/office/powerpoint/2010/main" val="5120472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vase of flowers on a table&#10;&#10;Description automatically generated">
            <a:extLst>
              <a:ext uri="{FF2B5EF4-FFF2-40B4-BE49-F238E27FC236}">
                <a16:creationId xmlns:a16="http://schemas.microsoft.com/office/drawing/2014/main" id="{98F40667-85E1-BB31-BAED-AE3327602BA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52800" y="0"/>
            <a:ext cx="5486400" cy="6858000"/>
          </a:xfrm>
        </p:spPr>
      </p:pic>
    </p:spTree>
    <p:extLst>
      <p:ext uri="{BB962C8B-B14F-4D97-AF65-F5344CB8AC3E}">
        <p14:creationId xmlns:p14="http://schemas.microsoft.com/office/powerpoint/2010/main" val="28559873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person in a suit with a flower on his lapel&#10;&#10;Description automatically generated">
            <a:extLst>
              <a:ext uri="{FF2B5EF4-FFF2-40B4-BE49-F238E27FC236}">
                <a16:creationId xmlns:a16="http://schemas.microsoft.com/office/drawing/2014/main" id="{84C0F5A3-0D75-80F1-063D-C747063660F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37034" y="-39415"/>
            <a:ext cx="5517931" cy="6897415"/>
          </a:xfrm>
        </p:spPr>
      </p:pic>
    </p:spTree>
    <p:extLst>
      <p:ext uri="{BB962C8B-B14F-4D97-AF65-F5344CB8AC3E}">
        <p14:creationId xmlns:p14="http://schemas.microsoft.com/office/powerpoint/2010/main" val="1555022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7B4E9111-05A3-4002-9936-7B9E6662C28D}"/>
              </a:ext>
            </a:extLst>
          </p:cNvPr>
          <p:cNvSpPr>
            <a:spLocks noGrp="1"/>
          </p:cNvSpPr>
          <p:nvPr>
            <p:ph type="title"/>
          </p:nvPr>
        </p:nvSpPr>
        <p:spPr>
          <a:xfrm>
            <a:off x="300747" y="0"/>
            <a:ext cx="10515600" cy="1325563"/>
          </a:xfrm>
        </p:spPr>
        <p:txBody>
          <a:bodyPr>
            <a:normAutofit/>
          </a:bodyPr>
          <a:lstStyle/>
          <a:p>
            <a:r>
              <a:rPr lang="en-GB" sz="6000" b="1" dirty="0">
                <a:solidFill>
                  <a:srgbClr val="660066"/>
                </a:solidFill>
              </a:rPr>
              <a:t>A little history…</a:t>
            </a:r>
          </a:p>
        </p:txBody>
      </p:sp>
      <p:pic>
        <p:nvPicPr>
          <p:cNvPr id="1026" name="Picture 2" descr="https://d3gqasl9vmjfd8.cloudfront.net/c3759b2d-5264-4783-a083-75c618d4877d.png">
            <a:extLst>
              <a:ext uri="{FF2B5EF4-FFF2-40B4-BE49-F238E27FC236}">
                <a16:creationId xmlns:a16="http://schemas.microsoft.com/office/drawing/2014/main" id="{15A69E4E-9D57-4514-8DEE-7160E9716965}"/>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64559" y="1325563"/>
            <a:ext cx="2880198" cy="2160149"/>
          </a:xfrm>
          <a:prstGeom prst="rect">
            <a:avLst/>
          </a:prstGeom>
          <a:noFill/>
          <a:extLst>
            <a:ext uri="{909E8E84-426E-40DD-AFC4-6F175D3DCCD1}">
              <a14:hiddenFill xmlns:a14="http://schemas.microsoft.com/office/drawing/2010/main">
                <a:solidFill>
                  <a:srgbClr val="FFFFFF"/>
                </a:solidFill>
              </a14:hiddenFill>
            </a:ext>
          </a:extLst>
        </p:spPr>
      </p:pic>
      <p:sp>
        <p:nvSpPr>
          <p:cNvPr id="5" name="Arrow: Right 4">
            <a:extLst>
              <a:ext uri="{FF2B5EF4-FFF2-40B4-BE49-F238E27FC236}">
                <a16:creationId xmlns:a16="http://schemas.microsoft.com/office/drawing/2014/main" id="{B1FCE10C-755F-4283-9412-F5649B09AC31}"/>
              </a:ext>
            </a:extLst>
          </p:cNvPr>
          <p:cNvSpPr/>
          <p:nvPr/>
        </p:nvSpPr>
        <p:spPr>
          <a:xfrm>
            <a:off x="3142024" y="2055441"/>
            <a:ext cx="1157591" cy="70039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http://cdn5.thr.com/sites/default/files/2015/09/a_team_20.jpg">
            <a:extLst>
              <a:ext uri="{FF2B5EF4-FFF2-40B4-BE49-F238E27FC236}">
                <a16:creationId xmlns:a16="http://schemas.microsoft.com/office/drawing/2014/main" id="{F23D7FCA-9048-4FDE-A3FD-AD1C6C9AC49E}"/>
              </a:ext>
            </a:extLst>
          </p:cNvPr>
          <p:cNvPicPr>
            <a:picLocks noChangeAspect="1" noChangeArrowheads="1"/>
          </p:cNvPicPr>
          <p:nvPr/>
        </p:nvPicPr>
        <p:blipFill rotWithShape="1">
          <a:blip r:embed="rId4" cstate="screen">
            <a:extLst>
              <a:ext uri="{28A0092B-C50C-407E-A947-70E740481C1C}">
                <a14:useLocalDpi xmlns:a14="http://schemas.microsoft.com/office/drawing/2010/main"/>
              </a:ext>
            </a:extLst>
          </a:blip>
          <a:srcRect/>
          <a:stretch/>
        </p:blipFill>
        <p:spPr bwMode="auto">
          <a:xfrm>
            <a:off x="4392505" y="1325560"/>
            <a:ext cx="3139940" cy="2160149"/>
          </a:xfrm>
          <a:prstGeom prst="rect">
            <a:avLst/>
          </a:prstGeom>
          <a:noFill/>
          <a:extLst>
            <a:ext uri="{909E8E84-426E-40DD-AFC4-6F175D3DCCD1}">
              <a14:hiddenFill xmlns:a14="http://schemas.microsoft.com/office/drawing/2010/main">
                <a:solidFill>
                  <a:srgbClr val="FFFFFF"/>
                </a:solidFill>
              </a14:hiddenFill>
            </a:ext>
          </a:extLst>
        </p:spPr>
      </p:pic>
      <p:sp>
        <p:nvSpPr>
          <p:cNvPr id="8" name="Arrow: Right 7">
            <a:extLst>
              <a:ext uri="{FF2B5EF4-FFF2-40B4-BE49-F238E27FC236}">
                <a16:creationId xmlns:a16="http://schemas.microsoft.com/office/drawing/2014/main" id="{907344CC-7E77-4769-BD00-4B74F67A1E05}"/>
              </a:ext>
            </a:extLst>
          </p:cNvPr>
          <p:cNvSpPr/>
          <p:nvPr/>
        </p:nvSpPr>
        <p:spPr>
          <a:xfrm>
            <a:off x="7722602" y="2055441"/>
            <a:ext cx="1157591" cy="70039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http://www.psdgraphics.com/file/blue-growth-chart.jpg">
            <a:extLst>
              <a:ext uri="{FF2B5EF4-FFF2-40B4-BE49-F238E27FC236}">
                <a16:creationId xmlns:a16="http://schemas.microsoft.com/office/drawing/2014/main" id="{D7EC1135-214E-4894-9C2B-19E6BE3ACBA5}"/>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9070350" y="1366281"/>
            <a:ext cx="2890174" cy="2119428"/>
          </a:xfrm>
          <a:prstGeom prst="rect">
            <a:avLst/>
          </a:prstGeom>
          <a:noFill/>
          <a:extLst>
            <a:ext uri="{909E8E84-426E-40DD-AFC4-6F175D3DCCD1}">
              <a14:hiddenFill xmlns:a14="http://schemas.microsoft.com/office/drawing/2010/main">
                <a:solidFill>
                  <a:srgbClr val="FFFFFF"/>
                </a:solidFill>
              </a14:hiddenFill>
            </a:ext>
          </a:extLst>
        </p:spPr>
      </p:pic>
      <p:sp>
        <p:nvSpPr>
          <p:cNvPr id="10" name="Arrow: Right 9">
            <a:extLst>
              <a:ext uri="{FF2B5EF4-FFF2-40B4-BE49-F238E27FC236}">
                <a16:creationId xmlns:a16="http://schemas.microsoft.com/office/drawing/2014/main" id="{2F490F66-2327-4DED-9FD2-7C8144372FCA}"/>
              </a:ext>
            </a:extLst>
          </p:cNvPr>
          <p:cNvSpPr/>
          <p:nvPr/>
        </p:nvSpPr>
        <p:spPr>
          <a:xfrm>
            <a:off x="94258" y="4998595"/>
            <a:ext cx="724815" cy="70039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2" name="Picture 8" descr="http://conference.org.uk/construction-summit-north/wp-content/uploads/sites/25/2015/04/construction.jpg">
            <a:extLst>
              <a:ext uri="{FF2B5EF4-FFF2-40B4-BE49-F238E27FC236}">
                <a16:creationId xmlns:a16="http://schemas.microsoft.com/office/drawing/2014/main" id="{8BE1F5EC-67CA-4C5F-998A-7ED58CF77224}"/>
              </a:ext>
            </a:extLst>
          </p:cNvPr>
          <p:cNvPicPr>
            <a:picLocks noChangeAspect="1" noChangeArrowheads="1"/>
          </p:cNvPicPr>
          <p:nvPr/>
        </p:nvPicPr>
        <p:blipFill rotWithShape="1">
          <a:blip r:embed="rId6" cstate="screen">
            <a:extLst>
              <a:ext uri="{28A0092B-C50C-407E-A947-70E740481C1C}">
                <a14:useLocalDpi xmlns:a14="http://schemas.microsoft.com/office/drawing/2010/main"/>
              </a:ext>
            </a:extLst>
          </a:blip>
          <a:srcRect/>
          <a:stretch/>
        </p:blipFill>
        <p:spPr bwMode="auto">
          <a:xfrm>
            <a:off x="895451" y="4306328"/>
            <a:ext cx="2386742" cy="2138666"/>
          </a:xfrm>
          <a:prstGeom prst="rect">
            <a:avLst/>
          </a:prstGeom>
          <a:noFill/>
          <a:extLst>
            <a:ext uri="{909E8E84-426E-40DD-AFC4-6F175D3DCCD1}">
              <a14:hiddenFill xmlns:a14="http://schemas.microsoft.com/office/drawing/2010/main">
                <a:solidFill>
                  <a:srgbClr val="FFFFFF"/>
                </a:solidFill>
              </a14:hiddenFill>
            </a:ext>
          </a:extLst>
        </p:spPr>
      </p:pic>
      <p:sp>
        <p:nvSpPr>
          <p:cNvPr id="12" name="Arrow: Right 11">
            <a:extLst>
              <a:ext uri="{FF2B5EF4-FFF2-40B4-BE49-F238E27FC236}">
                <a16:creationId xmlns:a16="http://schemas.microsoft.com/office/drawing/2014/main" id="{76E63AAA-92D3-4D07-BFE5-973F4E484906}"/>
              </a:ext>
            </a:extLst>
          </p:cNvPr>
          <p:cNvSpPr/>
          <p:nvPr/>
        </p:nvSpPr>
        <p:spPr>
          <a:xfrm>
            <a:off x="3390307" y="4998593"/>
            <a:ext cx="801636" cy="70039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6B61DBA8-71CB-4D4E-AB3A-031C5A397D10}"/>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299615" y="4306328"/>
            <a:ext cx="3218055" cy="2145370"/>
          </a:xfrm>
          <a:prstGeom prst="rect">
            <a:avLst/>
          </a:prstGeom>
        </p:spPr>
      </p:pic>
      <p:sp>
        <p:nvSpPr>
          <p:cNvPr id="15" name="Arrow: Right 14">
            <a:extLst>
              <a:ext uri="{FF2B5EF4-FFF2-40B4-BE49-F238E27FC236}">
                <a16:creationId xmlns:a16="http://schemas.microsoft.com/office/drawing/2014/main" id="{328BC1EB-41C0-482E-866D-138FBBCA3194}"/>
              </a:ext>
            </a:extLst>
          </p:cNvPr>
          <p:cNvSpPr/>
          <p:nvPr/>
        </p:nvSpPr>
        <p:spPr>
          <a:xfrm>
            <a:off x="7594935" y="5025465"/>
            <a:ext cx="761126" cy="700391"/>
          </a:xfrm>
          <a:prstGeom prst="rightArrow">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9" name="Picture 8">
            <a:extLst>
              <a:ext uri="{FF2B5EF4-FFF2-40B4-BE49-F238E27FC236}">
                <a16:creationId xmlns:a16="http://schemas.microsoft.com/office/drawing/2014/main" id="{EA57FB74-6D18-4926-A532-5CDD553DD253}"/>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8535092" y="4313032"/>
            <a:ext cx="3207999" cy="2138666"/>
          </a:xfrm>
          <a:prstGeom prst="rect">
            <a:avLst/>
          </a:prstGeom>
        </p:spPr>
      </p:pic>
      <p:sp>
        <p:nvSpPr>
          <p:cNvPr id="11" name="Rectangle 10">
            <a:extLst>
              <a:ext uri="{FF2B5EF4-FFF2-40B4-BE49-F238E27FC236}">
                <a16:creationId xmlns:a16="http://schemas.microsoft.com/office/drawing/2014/main" id="{3E8F6BCA-A705-42CC-A073-3DFE8ABD064F}"/>
              </a:ext>
            </a:extLst>
          </p:cNvPr>
          <p:cNvSpPr/>
          <p:nvPr/>
        </p:nvSpPr>
        <p:spPr>
          <a:xfrm rot="20330994">
            <a:off x="7986386" y="5700213"/>
            <a:ext cx="1588897" cy="923330"/>
          </a:xfrm>
          <a:prstGeom prst="rect">
            <a:avLst/>
          </a:prstGeom>
          <a:noFill/>
        </p:spPr>
        <p:txBody>
          <a:bodyPr wrap="none" lIns="91440" tIns="45720" rIns="91440" bIns="45720">
            <a:spAutoFit/>
          </a:bodyPr>
          <a:lstStyle/>
          <a:p>
            <a:pPr algn="ctr"/>
            <a:r>
              <a:rPr lang="en-US" sz="5400" u="sng" cap="none" spc="0" dirty="0">
                <a:ln w="12700">
                  <a:solidFill>
                    <a:schemeClr val="accent1"/>
                  </a:solidFill>
                  <a:prstDash val="solid"/>
                </a:ln>
                <a:solidFill>
                  <a:srgbClr val="EF1B27"/>
                </a:solidFill>
                <a:effectLst>
                  <a:outerShdw dist="38100" dir="2640000" algn="bl" rotWithShape="0">
                    <a:schemeClr val="accent1"/>
                  </a:outerShdw>
                </a:effectLst>
              </a:rPr>
              <a:t>2014</a:t>
            </a:r>
          </a:p>
        </p:txBody>
      </p:sp>
    </p:spTree>
    <p:extLst>
      <p:ext uri="{BB962C8B-B14F-4D97-AF65-F5344CB8AC3E}">
        <p14:creationId xmlns:p14="http://schemas.microsoft.com/office/powerpoint/2010/main" val="19563296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E0EB5-C69B-18F4-E3A6-A4406FCA551F}"/>
              </a:ext>
            </a:extLst>
          </p:cNvPr>
          <p:cNvSpPr>
            <a:spLocks noGrp="1"/>
          </p:cNvSpPr>
          <p:nvPr>
            <p:ph type="title"/>
          </p:nvPr>
        </p:nvSpPr>
        <p:spPr/>
        <p:txBody>
          <a:bodyPr/>
          <a:lstStyle/>
          <a:p>
            <a:endParaRPr lang="en-GB"/>
          </a:p>
        </p:txBody>
      </p:sp>
      <p:pic>
        <p:nvPicPr>
          <p:cNvPr id="5" name="Content Placeholder 4" descr="A person in a suit and tie walking down a lawn&#10;&#10;Description automatically generated">
            <a:extLst>
              <a:ext uri="{FF2B5EF4-FFF2-40B4-BE49-F238E27FC236}">
                <a16:creationId xmlns:a16="http://schemas.microsoft.com/office/drawing/2014/main" id="{3A5970CC-C9DB-11DA-8EF7-F8F08DC95E8F}"/>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29152" y="-59122"/>
            <a:ext cx="5533696" cy="6917122"/>
          </a:xfrm>
        </p:spPr>
      </p:pic>
    </p:spTree>
    <p:extLst>
      <p:ext uri="{BB962C8B-B14F-4D97-AF65-F5344CB8AC3E}">
        <p14:creationId xmlns:p14="http://schemas.microsoft.com/office/powerpoint/2010/main" val="85128314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E5A01-E98D-6B34-2BCE-15D8B61A83CC}"/>
              </a:ext>
            </a:extLst>
          </p:cNvPr>
          <p:cNvSpPr>
            <a:spLocks noGrp="1"/>
          </p:cNvSpPr>
          <p:nvPr>
            <p:ph type="title"/>
          </p:nvPr>
        </p:nvSpPr>
        <p:spPr/>
        <p:txBody>
          <a:bodyPr/>
          <a:lstStyle/>
          <a:p>
            <a:endParaRPr lang="en-GB"/>
          </a:p>
        </p:txBody>
      </p:sp>
      <p:pic>
        <p:nvPicPr>
          <p:cNvPr id="5" name="Content Placeholder 4" descr="A group of people standing outside&#10;&#10;Description automatically generated">
            <a:extLst>
              <a:ext uri="{FF2B5EF4-FFF2-40B4-BE49-F238E27FC236}">
                <a16:creationId xmlns:a16="http://schemas.microsoft.com/office/drawing/2014/main" id="{8BC45CA3-AF1A-BF5E-836F-18609F03DCA2}"/>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23359" y="0"/>
            <a:ext cx="5545281" cy="6931602"/>
          </a:xfrm>
        </p:spPr>
      </p:pic>
    </p:spTree>
    <p:extLst>
      <p:ext uri="{BB962C8B-B14F-4D97-AF65-F5344CB8AC3E}">
        <p14:creationId xmlns:p14="http://schemas.microsoft.com/office/powerpoint/2010/main" val="280959534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7AD406-CA68-B1CD-0F07-6CD0BAF7D278}"/>
              </a:ext>
            </a:extLst>
          </p:cNvPr>
          <p:cNvSpPr>
            <a:spLocks noGrp="1"/>
          </p:cNvSpPr>
          <p:nvPr>
            <p:ph type="title"/>
          </p:nvPr>
        </p:nvSpPr>
        <p:spPr/>
        <p:txBody>
          <a:bodyPr/>
          <a:lstStyle/>
          <a:p>
            <a:endParaRPr lang="en-GB"/>
          </a:p>
        </p:txBody>
      </p:sp>
      <p:pic>
        <p:nvPicPr>
          <p:cNvPr id="5" name="Content Placeholder 4" descr="A person and person dancing in a room with people in wheelchairs&#10;&#10;Description automatically generated">
            <a:extLst>
              <a:ext uri="{FF2B5EF4-FFF2-40B4-BE49-F238E27FC236}">
                <a16:creationId xmlns:a16="http://schemas.microsoft.com/office/drawing/2014/main" id="{4CD8778B-A41C-3B92-834A-748978E8D1EA}"/>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47008" y="0"/>
            <a:ext cx="5497984" cy="6872481"/>
          </a:xfrm>
        </p:spPr>
      </p:pic>
    </p:spTree>
    <p:extLst>
      <p:ext uri="{BB962C8B-B14F-4D97-AF65-F5344CB8AC3E}">
        <p14:creationId xmlns:p14="http://schemas.microsoft.com/office/powerpoint/2010/main" val="20834128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F6F9-D8EB-A002-00B8-FD6D1F1EBAB0}"/>
              </a:ext>
            </a:extLst>
          </p:cNvPr>
          <p:cNvSpPr>
            <a:spLocks noGrp="1"/>
          </p:cNvSpPr>
          <p:nvPr>
            <p:ph type="title"/>
          </p:nvPr>
        </p:nvSpPr>
        <p:spPr/>
        <p:txBody>
          <a:bodyPr/>
          <a:lstStyle/>
          <a:p>
            <a:endParaRPr lang="en-GB"/>
          </a:p>
        </p:txBody>
      </p:sp>
      <p:pic>
        <p:nvPicPr>
          <p:cNvPr id="5" name="Content Placeholder 4" descr="A person in a garment and a person in a parade&#10;&#10;Description automatically generated">
            <a:extLst>
              <a:ext uri="{FF2B5EF4-FFF2-40B4-BE49-F238E27FC236}">
                <a16:creationId xmlns:a16="http://schemas.microsoft.com/office/drawing/2014/main" id="{6E9D6436-8920-4DB2-76A4-020DA4AE0F7C}"/>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838200" y="0"/>
            <a:ext cx="10515600" cy="7025735"/>
          </a:xfrm>
        </p:spPr>
      </p:pic>
    </p:spTree>
    <p:extLst>
      <p:ext uri="{BB962C8B-B14F-4D97-AF65-F5344CB8AC3E}">
        <p14:creationId xmlns:p14="http://schemas.microsoft.com/office/powerpoint/2010/main" val="82250784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F6F9-D8EB-A002-00B8-FD6D1F1EBAB0}"/>
              </a:ext>
            </a:extLst>
          </p:cNvPr>
          <p:cNvSpPr>
            <a:spLocks noGrp="1"/>
          </p:cNvSpPr>
          <p:nvPr>
            <p:ph type="title"/>
          </p:nvPr>
        </p:nvSpPr>
        <p:spPr/>
        <p:txBody>
          <a:bodyPr/>
          <a:lstStyle/>
          <a:p>
            <a:endParaRPr lang="en-GB"/>
          </a:p>
        </p:txBody>
      </p:sp>
      <p:pic>
        <p:nvPicPr>
          <p:cNvPr id="7" name="Content Placeholder 6" descr="A group of people holding a sign&#10;&#10;Description automatically generated">
            <a:extLst>
              <a:ext uri="{FF2B5EF4-FFF2-40B4-BE49-F238E27FC236}">
                <a16:creationId xmlns:a16="http://schemas.microsoft.com/office/drawing/2014/main" id="{72E783A3-4C5F-73A7-F817-08D44E6B1844}"/>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1554480" y="0"/>
            <a:ext cx="9456420" cy="7092315"/>
          </a:xfrm>
        </p:spPr>
      </p:pic>
    </p:spTree>
    <p:extLst>
      <p:ext uri="{BB962C8B-B14F-4D97-AF65-F5344CB8AC3E}">
        <p14:creationId xmlns:p14="http://schemas.microsoft.com/office/powerpoint/2010/main" val="38447910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02F6F9-D8EB-A002-00B8-FD6D1F1EBAB0}"/>
              </a:ext>
            </a:extLst>
          </p:cNvPr>
          <p:cNvSpPr>
            <a:spLocks noGrp="1"/>
          </p:cNvSpPr>
          <p:nvPr>
            <p:ph type="title"/>
          </p:nvPr>
        </p:nvSpPr>
        <p:spPr/>
        <p:txBody>
          <a:bodyPr/>
          <a:lstStyle/>
          <a:p>
            <a:endParaRPr lang="en-GB"/>
          </a:p>
        </p:txBody>
      </p:sp>
      <p:pic>
        <p:nvPicPr>
          <p:cNvPr id="5" name="Content Placeholder 4" descr="A group of people holding signs&#10;&#10;Description automatically generated">
            <a:extLst>
              <a:ext uri="{FF2B5EF4-FFF2-40B4-BE49-F238E27FC236}">
                <a16:creationId xmlns:a16="http://schemas.microsoft.com/office/drawing/2014/main" id="{361BF9C7-12AF-1D95-7359-0EB6C4E0014F}"/>
              </a:ext>
            </a:extLst>
          </p:cNvPr>
          <p:cNvPicPr>
            <a:picLocks noGrp="1" noChangeAspect="1"/>
          </p:cNvPicPr>
          <p:nvPr>
            <p:ph idx="1"/>
          </p:nvPr>
        </p:nvPicPr>
        <p:blipFill>
          <a:blip r:embed="rId2">
            <a:extLst>
              <a:ext uri="{28A0092B-C50C-407E-A947-70E740481C1C}">
                <a14:useLocalDpi xmlns:a14="http://schemas.microsoft.com/office/drawing/2010/main"/>
              </a:ext>
            </a:extLst>
          </a:blip>
          <a:stretch>
            <a:fillRect/>
          </a:stretch>
        </p:blipFill>
        <p:spPr>
          <a:xfrm>
            <a:off x="171450" y="0"/>
            <a:ext cx="11849100" cy="7901870"/>
          </a:xfrm>
        </p:spPr>
      </p:pic>
    </p:spTree>
    <p:extLst>
      <p:ext uri="{BB962C8B-B14F-4D97-AF65-F5344CB8AC3E}">
        <p14:creationId xmlns:p14="http://schemas.microsoft.com/office/powerpoint/2010/main" val="372119448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Two women holding hands walking on a path by a boat&#10;&#10;Description automatically generated">
            <a:extLst>
              <a:ext uri="{FF2B5EF4-FFF2-40B4-BE49-F238E27FC236}">
                <a16:creationId xmlns:a16="http://schemas.microsoft.com/office/drawing/2014/main" id="{BA540F24-CDEE-62D3-5DBA-07068903B3D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164322" y="-471196"/>
            <a:ext cx="5863356" cy="7329196"/>
          </a:xfrm>
        </p:spPr>
      </p:pic>
    </p:spTree>
    <p:extLst>
      <p:ext uri="{BB962C8B-B14F-4D97-AF65-F5344CB8AC3E}">
        <p14:creationId xmlns:p14="http://schemas.microsoft.com/office/powerpoint/2010/main" val="19115037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sitting at a table with food&#10;&#10;Description automatically generated">
            <a:extLst>
              <a:ext uri="{FF2B5EF4-FFF2-40B4-BE49-F238E27FC236}">
                <a16:creationId xmlns:a16="http://schemas.microsoft.com/office/drawing/2014/main" id="{18CE485D-8547-A103-EDD8-124E3AF6481D}"/>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74751615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wo women holding a rainbow frame&#10;&#10;Description automatically generated">
            <a:extLst>
              <a:ext uri="{FF2B5EF4-FFF2-40B4-BE49-F238E27FC236}">
                <a16:creationId xmlns:a16="http://schemas.microsoft.com/office/drawing/2014/main" id="{B26DF247-D54C-8622-6780-D7B2838785E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97109687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close-up of a paper and flags&#10;&#10;Description automatically generated">
            <a:extLst>
              <a:ext uri="{FF2B5EF4-FFF2-40B4-BE49-F238E27FC236}">
                <a16:creationId xmlns:a16="http://schemas.microsoft.com/office/drawing/2014/main" id="{044EDD56-56AB-5822-5315-1748B20F6DA3}"/>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35367398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FED29B2-4BF7-449F-94AC-0CA7A778A5DF}"/>
              </a:ext>
            </a:extLst>
          </p:cNvPr>
          <p:cNvPicPr>
            <a:picLocks noChangeAspect="1"/>
          </p:cNvPicPr>
          <p:nvPr/>
        </p:nvPicPr>
        <p:blipFill>
          <a:blip r:embed="rId3"/>
          <a:stretch>
            <a:fillRect/>
          </a:stretch>
        </p:blipFill>
        <p:spPr>
          <a:xfrm>
            <a:off x="2569426" y="1325563"/>
            <a:ext cx="6858594" cy="2426418"/>
          </a:xfrm>
          <a:prstGeom prst="rect">
            <a:avLst/>
          </a:prstGeom>
        </p:spPr>
      </p:pic>
      <p:sp>
        <p:nvSpPr>
          <p:cNvPr id="3" name="Title 1">
            <a:extLst>
              <a:ext uri="{FF2B5EF4-FFF2-40B4-BE49-F238E27FC236}">
                <a16:creationId xmlns:a16="http://schemas.microsoft.com/office/drawing/2014/main" id="{E7E6448F-AF23-45CF-AB32-BD126910D6D1}"/>
              </a:ext>
            </a:extLst>
          </p:cNvPr>
          <p:cNvSpPr>
            <a:spLocks noGrp="1"/>
          </p:cNvSpPr>
          <p:nvPr>
            <p:ph type="title"/>
          </p:nvPr>
        </p:nvSpPr>
        <p:spPr>
          <a:xfrm>
            <a:off x="300747" y="0"/>
            <a:ext cx="10515600" cy="1325563"/>
          </a:xfrm>
        </p:spPr>
        <p:txBody>
          <a:bodyPr>
            <a:normAutofit/>
          </a:bodyPr>
          <a:lstStyle/>
          <a:p>
            <a:r>
              <a:rPr lang="en-GB" sz="6000" b="1" dirty="0">
                <a:solidFill>
                  <a:srgbClr val="660066"/>
                </a:solidFill>
              </a:rPr>
              <a:t>…OR SO WE THOUGHT… </a:t>
            </a:r>
          </a:p>
        </p:txBody>
      </p:sp>
      <p:sp>
        <p:nvSpPr>
          <p:cNvPr id="4" name="TextBox 3">
            <a:extLst>
              <a:ext uri="{FF2B5EF4-FFF2-40B4-BE49-F238E27FC236}">
                <a16:creationId xmlns:a16="http://schemas.microsoft.com/office/drawing/2014/main" id="{4EC0A2FD-6552-4E11-89C9-3C1587B58EB3}"/>
              </a:ext>
            </a:extLst>
          </p:cNvPr>
          <p:cNvSpPr txBox="1"/>
          <p:nvPr/>
        </p:nvSpPr>
        <p:spPr>
          <a:xfrm>
            <a:off x="0" y="3826909"/>
            <a:ext cx="12192000" cy="2246769"/>
          </a:xfrm>
          <a:prstGeom prst="rect">
            <a:avLst/>
          </a:prstGeom>
          <a:noFill/>
        </p:spPr>
        <p:txBody>
          <a:bodyPr wrap="square" numCol="2" rtlCol="0">
            <a:spAutoFit/>
          </a:bodyPr>
          <a:lstStyle/>
          <a:p>
            <a:pPr algn="ctr"/>
            <a:r>
              <a:rPr lang="en-GB" sz="2800" b="1" dirty="0">
                <a:solidFill>
                  <a:srgbClr val="660066"/>
                </a:solidFill>
              </a:rPr>
              <a:t>2 warning notices</a:t>
            </a:r>
          </a:p>
          <a:p>
            <a:pPr algn="ctr"/>
            <a:r>
              <a:rPr lang="en-GB" sz="2800" b="1" dirty="0">
                <a:solidFill>
                  <a:srgbClr val="660066"/>
                </a:solidFill>
              </a:rPr>
              <a:t>Countless regulation breaks</a:t>
            </a:r>
          </a:p>
          <a:p>
            <a:pPr algn="ctr"/>
            <a:r>
              <a:rPr lang="en-GB" sz="2800" b="1" dirty="0">
                <a:solidFill>
                  <a:srgbClr val="660066"/>
                </a:solidFill>
              </a:rPr>
              <a:t>Local authority and CQC embargos</a:t>
            </a:r>
          </a:p>
          <a:p>
            <a:pPr algn="ctr"/>
            <a:r>
              <a:rPr lang="en-GB" sz="2800" b="1" dirty="0">
                <a:solidFill>
                  <a:srgbClr val="660066"/>
                </a:solidFill>
              </a:rPr>
              <a:t>Occupancy down to 57 / 90</a:t>
            </a:r>
          </a:p>
          <a:p>
            <a:pPr algn="ctr"/>
            <a:endParaRPr lang="en-GB" sz="2800" b="1" dirty="0">
              <a:solidFill>
                <a:srgbClr val="660066"/>
              </a:solidFill>
            </a:endParaRPr>
          </a:p>
          <a:p>
            <a:pPr algn="ctr"/>
            <a:r>
              <a:rPr lang="en-GB" sz="2800" b="1" dirty="0">
                <a:solidFill>
                  <a:srgbClr val="660066"/>
                </a:solidFill>
              </a:rPr>
              <a:t>Staffing haemorrhage </a:t>
            </a:r>
          </a:p>
          <a:p>
            <a:pPr algn="ctr"/>
            <a:r>
              <a:rPr lang="en-GB" sz="2800" b="1" dirty="0">
                <a:solidFill>
                  <a:srgbClr val="660066"/>
                </a:solidFill>
              </a:rPr>
              <a:t>25% own staff vs 75% agency</a:t>
            </a:r>
          </a:p>
          <a:p>
            <a:pPr algn="ctr"/>
            <a:r>
              <a:rPr lang="en-GB" sz="2800" b="1" dirty="0">
                <a:solidFill>
                  <a:srgbClr val="660066"/>
                </a:solidFill>
              </a:rPr>
              <a:t>Whistleblowing central</a:t>
            </a:r>
          </a:p>
          <a:p>
            <a:pPr algn="ctr"/>
            <a:r>
              <a:rPr lang="en-GB" sz="2800" b="1" dirty="0">
                <a:solidFill>
                  <a:srgbClr val="660066"/>
                </a:solidFill>
              </a:rPr>
              <a:t>Safeguarding's galore</a:t>
            </a:r>
          </a:p>
        </p:txBody>
      </p:sp>
      <p:sp>
        <p:nvSpPr>
          <p:cNvPr id="6" name="TextBox 5">
            <a:extLst>
              <a:ext uri="{FF2B5EF4-FFF2-40B4-BE49-F238E27FC236}">
                <a16:creationId xmlns:a16="http://schemas.microsoft.com/office/drawing/2014/main" id="{4A3A0586-0A0E-4294-A9FE-C32DBA352EAA}"/>
              </a:ext>
            </a:extLst>
          </p:cNvPr>
          <p:cNvSpPr txBox="1"/>
          <p:nvPr/>
        </p:nvSpPr>
        <p:spPr>
          <a:xfrm>
            <a:off x="0" y="5930161"/>
            <a:ext cx="12192000" cy="646331"/>
          </a:xfrm>
          <a:prstGeom prst="rect">
            <a:avLst/>
          </a:prstGeom>
          <a:noFill/>
        </p:spPr>
        <p:txBody>
          <a:bodyPr wrap="square" numCol="1" rtlCol="0">
            <a:spAutoFit/>
          </a:bodyPr>
          <a:lstStyle/>
          <a:p>
            <a:pPr algn="ctr"/>
            <a:r>
              <a:rPr lang="en-GB" sz="3600" b="1" dirty="0">
                <a:solidFill>
                  <a:srgbClr val="660066"/>
                </a:solidFill>
              </a:rPr>
              <a:t>Oh…. And to top it off an employment tribunal…. Yes really!!! </a:t>
            </a:r>
          </a:p>
        </p:txBody>
      </p:sp>
    </p:spTree>
    <p:extLst>
      <p:ext uri="{BB962C8B-B14F-4D97-AF65-F5344CB8AC3E}">
        <p14:creationId xmlns:p14="http://schemas.microsoft.com/office/powerpoint/2010/main" val="37299515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sitting in a boat with a rainbow flag&#10;&#10;Description automatically generated">
            <a:extLst>
              <a:ext uri="{FF2B5EF4-FFF2-40B4-BE49-F238E27FC236}">
                <a16:creationId xmlns:a16="http://schemas.microsoft.com/office/drawing/2014/main" id="{DBBA470E-8A1E-A91B-4683-08D8653B7B9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0"/>
            <a:ext cx="12191980" cy="6856718"/>
          </a:xfrm>
          <a:prstGeom prst="rect">
            <a:avLst/>
          </a:prstGeom>
        </p:spPr>
      </p:pic>
    </p:spTree>
    <p:extLst>
      <p:ext uri="{BB962C8B-B14F-4D97-AF65-F5344CB8AC3E}">
        <p14:creationId xmlns:p14="http://schemas.microsoft.com/office/powerpoint/2010/main" val="370132016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able with a table set up&#10;&#10;Description automatically generated">
            <a:extLst>
              <a:ext uri="{FF2B5EF4-FFF2-40B4-BE49-F238E27FC236}">
                <a16:creationId xmlns:a16="http://schemas.microsoft.com/office/drawing/2014/main" id="{EA255CDC-8D1A-3573-5411-2135E36FBF5C}"/>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29637296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Long table set for a party&#10;&#10;Description automatically generated">
            <a:extLst>
              <a:ext uri="{FF2B5EF4-FFF2-40B4-BE49-F238E27FC236}">
                <a16:creationId xmlns:a16="http://schemas.microsoft.com/office/drawing/2014/main" id="{F06911C4-10E5-92F2-65FE-ABA5CCEC4B34}"/>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323706383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E2BA2BD9-7B54-4190-8F06-3EF3658A0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table with plates and cups&#10;&#10;Description automatically generated">
            <a:extLst>
              <a:ext uri="{FF2B5EF4-FFF2-40B4-BE49-F238E27FC236}">
                <a16:creationId xmlns:a16="http://schemas.microsoft.com/office/drawing/2014/main" id="{9AD58224-0B5E-2049-07FA-35AAFBC4F92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0"/>
            <a:ext cx="12191979" cy="6857988"/>
          </a:xfrm>
          <a:prstGeom prst="rect">
            <a:avLst/>
          </a:prstGeom>
          <a:effectLst>
            <a:outerShdw blurRad="596900" dist="330200" dir="8820000" sx="87000" sy="87000" algn="ctr" rotWithShape="0">
              <a:srgbClr val="000000">
                <a:alpha val="29000"/>
              </a:srgbClr>
            </a:outerShdw>
          </a:effectLst>
        </p:spPr>
      </p:pic>
    </p:spTree>
    <p:extLst>
      <p:ext uri="{BB962C8B-B14F-4D97-AF65-F5344CB8AC3E}">
        <p14:creationId xmlns:p14="http://schemas.microsoft.com/office/powerpoint/2010/main" val="1528792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DE87B15E-AD59-D82C-1826-C8A6424A815A}"/>
              </a:ext>
            </a:extLst>
          </p:cNvPr>
          <p:cNvSpPr>
            <a:spLocks noGrp="1"/>
          </p:cNvSpPr>
          <p:nvPr>
            <p:ph type="title"/>
          </p:nvPr>
        </p:nvSpPr>
        <p:spPr>
          <a:xfrm>
            <a:off x="836679" y="723898"/>
            <a:ext cx="6002110" cy="5713478"/>
          </a:xfrm>
        </p:spPr>
        <p:txBody>
          <a:bodyPr>
            <a:normAutofit/>
          </a:bodyPr>
          <a:lstStyle/>
          <a:p>
            <a:r>
              <a:rPr lang="en-GB" sz="4000" dirty="0"/>
              <a:t>Those are Edible…. </a:t>
            </a:r>
            <a:br>
              <a:rPr lang="en-GB" sz="4000" dirty="0"/>
            </a:br>
            <a:br>
              <a:rPr lang="en-GB" sz="4000" dirty="0"/>
            </a:br>
            <a:r>
              <a:rPr lang="en-GB" sz="4000" dirty="0"/>
              <a:t>The Candles </a:t>
            </a:r>
          </a:p>
        </p:txBody>
      </p:sp>
      <p:pic>
        <p:nvPicPr>
          <p:cNvPr id="5" name="Content Placeholder 4" descr="A table with food and candles&#10;&#10;Description automatically generated">
            <a:extLst>
              <a:ext uri="{FF2B5EF4-FFF2-40B4-BE49-F238E27FC236}">
                <a16:creationId xmlns:a16="http://schemas.microsoft.com/office/drawing/2014/main" id="{B1D5FA8E-817D-A709-E9DA-C10BED978AE4}"/>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7199440" y="10"/>
            <a:ext cx="4992560" cy="6857990"/>
          </a:xfrm>
          <a:prstGeom prst="rect">
            <a:avLst/>
          </a:prstGeom>
          <a:effectLst/>
        </p:spPr>
      </p:pic>
    </p:spTree>
    <p:extLst>
      <p:ext uri="{BB962C8B-B14F-4D97-AF65-F5344CB8AC3E}">
        <p14:creationId xmlns:p14="http://schemas.microsoft.com/office/powerpoint/2010/main" val="29396500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Two women in clothing posing for a picture&#10;&#10;Description automatically generated">
            <a:extLst>
              <a:ext uri="{FF2B5EF4-FFF2-40B4-BE49-F238E27FC236}">
                <a16:creationId xmlns:a16="http://schemas.microsoft.com/office/drawing/2014/main" id="{B2426B18-70DB-F745-BA15-97D22854E15B}"/>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5225946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table with food on it&#10;&#10;Description automatically generated">
            <a:extLst>
              <a:ext uri="{FF2B5EF4-FFF2-40B4-BE49-F238E27FC236}">
                <a16:creationId xmlns:a16="http://schemas.microsoft.com/office/drawing/2014/main" id="{8BC2D127-5305-E95C-114E-76E7A87CE61C}"/>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888465" y="643466"/>
            <a:ext cx="4415070" cy="5571067"/>
          </a:xfrm>
          <a:prstGeom prst="rect">
            <a:avLst/>
          </a:prstGeom>
        </p:spPr>
      </p:pic>
    </p:spTree>
    <p:extLst>
      <p:ext uri="{BB962C8B-B14F-4D97-AF65-F5344CB8AC3E}">
        <p14:creationId xmlns:p14="http://schemas.microsoft.com/office/powerpoint/2010/main" val="2193787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room with a fireplace and candles&#10;&#10;Description automatically generated">
            <a:extLst>
              <a:ext uri="{FF2B5EF4-FFF2-40B4-BE49-F238E27FC236}">
                <a16:creationId xmlns:a16="http://schemas.microsoft.com/office/drawing/2014/main" id="{528C32E4-E044-2728-186B-8147EC1EE3A8}"/>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545714" y="57230"/>
            <a:ext cx="5100572" cy="6800770"/>
          </a:xfrm>
          <a:prstGeom prst="rect">
            <a:avLst/>
          </a:prstGeom>
        </p:spPr>
      </p:pic>
    </p:spTree>
    <p:extLst>
      <p:ext uri="{BB962C8B-B14F-4D97-AF65-F5344CB8AC3E}">
        <p14:creationId xmlns:p14="http://schemas.microsoft.com/office/powerpoint/2010/main" val="44741797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5F879AC3-D4CE-493C-ADC7-06205677F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Freeform: Shape 11">
            <a:extLst>
              <a:ext uri="{FF2B5EF4-FFF2-40B4-BE49-F238E27FC236}">
                <a16:creationId xmlns:a16="http://schemas.microsoft.com/office/drawing/2014/main" id="{736F0DFD-0954-464F-BF12-DD2E6F6E03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983504" cy="6858000"/>
          </a:xfrm>
          <a:custGeom>
            <a:avLst/>
            <a:gdLst>
              <a:gd name="connsiteX0" fmla="*/ 0 w 1983504"/>
              <a:gd name="connsiteY0" fmla="*/ 0 h 6858000"/>
              <a:gd name="connsiteX1" fmla="*/ 1376658 w 1983504"/>
              <a:gd name="connsiteY1" fmla="*/ 0 h 6858000"/>
              <a:gd name="connsiteX2" fmla="*/ 1690650 w 1983504"/>
              <a:gd name="connsiteY2" fmla="*/ 110269 h 6858000"/>
              <a:gd name="connsiteX3" fmla="*/ 1645361 w 1983504"/>
              <a:gd name="connsiteY3" fmla="*/ 135168 h 6858000"/>
              <a:gd name="connsiteX4" fmla="*/ 1373640 w 1983504"/>
              <a:gd name="connsiteY4" fmla="*/ 71141 h 6858000"/>
              <a:gd name="connsiteX5" fmla="*/ 1319295 w 1983504"/>
              <a:gd name="connsiteY5" fmla="*/ 88927 h 6858000"/>
              <a:gd name="connsiteX6" fmla="*/ 1346468 w 1983504"/>
              <a:gd name="connsiteY6" fmla="*/ 163625 h 6858000"/>
              <a:gd name="connsiteX7" fmla="*/ 1464213 w 1983504"/>
              <a:gd name="connsiteY7" fmla="*/ 192082 h 6858000"/>
              <a:gd name="connsiteX8" fmla="*/ 1648381 w 1983504"/>
              <a:gd name="connsiteY8" fmla="*/ 373491 h 6858000"/>
              <a:gd name="connsiteX9" fmla="*/ 1370620 w 1983504"/>
              <a:gd name="connsiteY9" fmla="*/ 352148 h 6858000"/>
              <a:gd name="connsiteX10" fmla="*/ 1322314 w 1983504"/>
              <a:gd name="connsiteY10" fmla="*/ 394834 h 6858000"/>
              <a:gd name="connsiteX11" fmla="*/ 1304199 w 1983504"/>
              <a:gd name="connsiteY11" fmla="*/ 451747 h 6858000"/>
              <a:gd name="connsiteX12" fmla="*/ 1222682 w 1983504"/>
              <a:gd name="connsiteY12" fmla="*/ 359262 h 6858000"/>
              <a:gd name="connsiteX13" fmla="*/ 1153242 w 1983504"/>
              <a:gd name="connsiteY13" fmla="*/ 334364 h 6858000"/>
              <a:gd name="connsiteX14" fmla="*/ 1132108 w 1983504"/>
              <a:gd name="connsiteY14" fmla="*/ 416176 h 6858000"/>
              <a:gd name="connsiteX15" fmla="*/ 1195509 w 1983504"/>
              <a:gd name="connsiteY15" fmla="*/ 505101 h 6858000"/>
              <a:gd name="connsiteX16" fmla="*/ 1364582 w 1983504"/>
              <a:gd name="connsiteY16" fmla="*/ 558458 h 6858000"/>
              <a:gd name="connsiteX17" fmla="*/ 1183434 w 1983504"/>
              <a:gd name="connsiteY17" fmla="*/ 558458 h 6858000"/>
              <a:gd name="connsiteX18" fmla="*/ 975114 w 1983504"/>
              <a:gd name="connsiteY18" fmla="*/ 522887 h 6858000"/>
              <a:gd name="connsiteX19" fmla="*/ 754716 w 1983504"/>
              <a:gd name="connsiteY19" fmla="*/ 533558 h 6858000"/>
              <a:gd name="connsiteX20" fmla="*/ 546395 w 1983504"/>
              <a:gd name="connsiteY20" fmla="*/ 462417 h 6858000"/>
              <a:gd name="connsiteX21" fmla="*/ 335056 w 1983504"/>
              <a:gd name="connsiteY21" fmla="*/ 465975 h 6858000"/>
              <a:gd name="connsiteX22" fmla="*/ 1270988 w 1983504"/>
              <a:gd name="connsiteY22" fmla="*/ 910606 h 6858000"/>
              <a:gd name="connsiteX23" fmla="*/ 1225701 w 1983504"/>
              <a:gd name="connsiteY23" fmla="*/ 921277 h 6858000"/>
              <a:gd name="connsiteX24" fmla="*/ 1165318 w 1983504"/>
              <a:gd name="connsiteY24" fmla="*/ 949734 h 6858000"/>
              <a:gd name="connsiteX25" fmla="*/ 1210606 w 1983504"/>
              <a:gd name="connsiteY25" fmla="*/ 1006647 h 6858000"/>
              <a:gd name="connsiteX26" fmla="*/ 1455156 w 1983504"/>
              <a:gd name="connsiteY26" fmla="*/ 1113358 h 6858000"/>
              <a:gd name="connsiteX27" fmla="*/ 1515538 w 1983504"/>
              <a:gd name="connsiteY27" fmla="*/ 1220069 h 6858000"/>
              <a:gd name="connsiteX28" fmla="*/ 1440060 w 1983504"/>
              <a:gd name="connsiteY28" fmla="*/ 1209399 h 6858000"/>
              <a:gd name="connsiteX29" fmla="*/ 1373640 w 1983504"/>
              <a:gd name="connsiteY29" fmla="*/ 1230741 h 6858000"/>
              <a:gd name="connsiteX30" fmla="*/ 1400810 w 1983504"/>
              <a:gd name="connsiteY30" fmla="*/ 1365909 h 6858000"/>
              <a:gd name="connsiteX31" fmla="*/ 1748012 w 1983504"/>
              <a:gd name="connsiteY31" fmla="*/ 1540204 h 6858000"/>
              <a:gd name="connsiteX32" fmla="*/ 1778203 w 1983504"/>
              <a:gd name="connsiteY32" fmla="*/ 1597117 h 6858000"/>
              <a:gd name="connsiteX33" fmla="*/ 1735936 w 1983504"/>
              <a:gd name="connsiteY33" fmla="*/ 1636245 h 6858000"/>
              <a:gd name="connsiteX34" fmla="*/ 1624228 w 1983504"/>
              <a:gd name="connsiteY34" fmla="*/ 1657587 h 6858000"/>
              <a:gd name="connsiteX35" fmla="*/ 1781223 w 1983504"/>
              <a:gd name="connsiteY35" fmla="*/ 1849668 h 6858000"/>
              <a:gd name="connsiteX36" fmla="*/ 1838587 w 1983504"/>
              <a:gd name="connsiteY36" fmla="*/ 1903025 h 6858000"/>
              <a:gd name="connsiteX37" fmla="*/ 1938218 w 1983504"/>
              <a:gd name="connsiteY37" fmla="*/ 1984836 h 6858000"/>
              <a:gd name="connsiteX38" fmla="*/ 1938218 w 1983504"/>
              <a:gd name="connsiteY38" fmla="*/ 2013292 h 6858000"/>
              <a:gd name="connsiteX39" fmla="*/ 1805376 w 1983504"/>
              <a:gd name="connsiteY39" fmla="*/ 2102219 h 6858000"/>
              <a:gd name="connsiteX40" fmla="*/ 1563844 w 1983504"/>
              <a:gd name="connsiteY40" fmla="*/ 2077320 h 6858000"/>
              <a:gd name="connsiteX41" fmla="*/ 1920104 w 1983504"/>
              <a:gd name="connsiteY41" fmla="*/ 2208931 h 6858000"/>
              <a:gd name="connsiteX42" fmla="*/ 766792 w 1983504"/>
              <a:gd name="connsiteY42" fmla="*/ 1892353 h 6858000"/>
              <a:gd name="connsiteX43" fmla="*/ 839252 w 1983504"/>
              <a:gd name="connsiteY43" fmla="*/ 1974165 h 6858000"/>
              <a:gd name="connsiteX44" fmla="*/ 1243816 w 1983504"/>
              <a:gd name="connsiteY44" fmla="*/ 2191146 h 6858000"/>
              <a:gd name="connsiteX45" fmla="*/ 1358543 w 1983504"/>
              <a:gd name="connsiteY45" fmla="*/ 2326314 h 6858000"/>
              <a:gd name="connsiteX46" fmla="*/ 1479310 w 1983504"/>
              <a:gd name="connsiteY46" fmla="*/ 2401012 h 6858000"/>
              <a:gd name="connsiteX47" fmla="*/ 1648381 w 1983504"/>
              <a:gd name="connsiteY47" fmla="*/ 2401012 h 6858000"/>
              <a:gd name="connsiteX48" fmla="*/ 1769146 w 1983504"/>
              <a:gd name="connsiteY48" fmla="*/ 2518395 h 6858000"/>
              <a:gd name="connsiteX49" fmla="*/ 1645361 w 1983504"/>
              <a:gd name="connsiteY49" fmla="*/ 2543294 h 6858000"/>
              <a:gd name="connsiteX50" fmla="*/ 1500444 w 1983504"/>
              <a:gd name="connsiteY50" fmla="*/ 2525509 h 6858000"/>
              <a:gd name="connsiteX51" fmla="*/ 1337410 w 1983504"/>
              <a:gd name="connsiteY51" fmla="*/ 2564636 h 6858000"/>
              <a:gd name="connsiteX52" fmla="*/ 1186452 w 1983504"/>
              <a:gd name="connsiteY52" fmla="*/ 2532623 h 6858000"/>
              <a:gd name="connsiteX53" fmla="*/ 1005304 w 1983504"/>
              <a:gd name="connsiteY53" fmla="*/ 2553965 h 6858000"/>
              <a:gd name="connsiteX54" fmla="*/ 947940 w 1983504"/>
              <a:gd name="connsiteY54" fmla="*/ 2692689 h 6858000"/>
              <a:gd name="connsiteX55" fmla="*/ 929826 w 1983504"/>
              <a:gd name="connsiteY55" fmla="*/ 2703362 h 6858000"/>
              <a:gd name="connsiteX56" fmla="*/ 594701 w 1983504"/>
              <a:gd name="connsiteY56" fmla="*/ 2923898 h 6858000"/>
              <a:gd name="connsiteX57" fmla="*/ 501108 w 1983504"/>
              <a:gd name="connsiteY57" fmla="*/ 2941684 h 6858000"/>
              <a:gd name="connsiteX58" fmla="*/ 1053610 w 1983504"/>
              <a:gd name="connsiteY58" fmla="*/ 3329402 h 6858000"/>
              <a:gd name="connsiteX59" fmla="*/ 682256 w 1983504"/>
              <a:gd name="connsiteY59" fmla="*/ 3229805 h 6858000"/>
              <a:gd name="connsiteX60" fmla="*/ 630932 w 1983504"/>
              <a:gd name="connsiteY60" fmla="*/ 3393429 h 6858000"/>
              <a:gd name="connsiteX61" fmla="*/ 806041 w 1983504"/>
              <a:gd name="connsiteY61" fmla="*/ 3539269 h 6858000"/>
              <a:gd name="connsiteX62" fmla="*/ 869444 w 1983504"/>
              <a:gd name="connsiteY62" fmla="*/ 3827390 h 6858000"/>
              <a:gd name="connsiteX63" fmla="*/ 839252 w 1983504"/>
              <a:gd name="connsiteY63" fmla="*/ 4090612 h 6858000"/>
              <a:gd name="connsiteX64" fmla="*/ 763774 w 1983504"/>
              <a:gd name="connsiteY64" fmla="*/ 4172424 h 6858000"/>
              <a:gd name="connsiteX65" fmla="*/ 655085 w 1983504"/>
              <a:gd name="connsiteY65" fmla="*/ 4321821 h 6858000"/>
              <a:gd name="connsiteX66" fmla="*/ 588662 w 1983504"/>
              <a:gd name="connsiteY66" fmla="*/ 4414305 h 6858000"/>
              <a:gd name="connsiteX67" fmla="*/ 356189 w 1983504"/>
              <a:gd name="connsiteY67" fmla="*/ 4378734 h 6858000"/>
              <a:gd name="connsiteX68" fmla="*/ 667160 w 1983504"/>
              <a:gd name="connsiteY68" fmla="*/ 4613499 h 6858000"/>
              <a:gd name="connsiteX69" fmla="*/ 416573 w 1983504"/>
              <a:gd name="connsiteY69" fmla="*/ 4585042 h 6858000"/>
              <a:gd name="connsiteX70" fmla="*/ 335056 w 1983504"/>
              <a:gd name="connsiteY70" fmla="*/ 4602828 h 6858000"/>
              <a:gd name="connsiteX71" fmla="*/ 380342 w 1983504"/>
              <a:gd name="connsiteY71" fmla="*/ 4677526 h 6858000"/>
              <a:gd name="connsiteX72" fmla="*/ 564510 w 1983504"/>
              <a:gd name="connsiteY72" fmla="*/ 4805580 h 6858000"/>
              <a:gd name="connsiteX73" fmla="*/ 944922 w 1983504"/>
              <a:gd name="connsiteY73" fmla="*/ 5154171 h 6858000"/>
              <a:gd name="connsiteX74" fmla="*/ 576586 w 1983504"/>
              <a:gd name="connsiteY74" fmla="*/ 4994104 h 6858000"/>
              <a:gd name="connsiteX75" fmla="*/ 963036 w 1983504"/>
              <a:gd name="connsiteY75" fmla="*/ 5353367 h 6858000"/>
              <a:gd name="connsiteX76" fmla="*/ 1047572 w 1983504"/>
              <a:gd name="connsiteY76" fmla="*/ 5474306 h 6858000"/>
              <a:gd name="connsiteX77" fmla="*/ 1222682 w 1983504"/>
              <a:gd name="connsiteY77" fmla="*/ 5769542 h 6858000"/>
              <a:gd name="connsiteX78" fmla="*/ 1213626 w 1983504"/>
              <a:gd name="connsiteY78" fmla="*/ 5801555 h 6858000"/>
              <a:gd name="connsiteX79" fmla="*/ 1014361 w 1983504"/>
              <a:gd name="connsiteY79" fmla="*/ 5755314 h 6858000"/>
              <a:gd name="connsiteX80" fmla="*/ 1274008 w 1983504"/>
              <a:gd name="connsiteY80" fmla="*/ 6004307 h 6858000"/>
              <a:gd name="connsiteX81" fmla="*/ 1542711 w 1983504"/>
              <a:gd name="connsiteY81" fmla="*/ 6196388 h 6858000"/>
              <a:gd name="connsiteX82" fmla="*/ 1352504 w 1983504"/>
              <a:gd name="connsiteY82" fmla="*/ 6167932 h 6858000"/>
              <a:gd name="connsiteX83" fmla="*/ 1089840 w 1983504"/>
              <a:gd name="connsiteY83" fmla="*/ 6057663 h 6858000"/>
              <a:gd name="connsiteX84" fmla="*/ 999266 w 1983504"/>
              <a:gd name="connsiteY84" fmla="*/ 6100347 h 6858000"/>
              <a:gd name="connsiteX85" fmla="*/ 1246836 w 1983504"/>
              <a:gd name="connsiteY85" fmla="*/ 6281757 h 6858000"/>
              <a:gd name="connsiteX86" fmla="*/ 1388735 w 1983504"/>
              <a:gd name="connsiteY86" fmla="*/ 6367127 h 6858000"/>
              <a:gd name="connsiteX87" fmla="*/ 1446099 w 1983504"/>
              <a:gd name="connsiteY87" fmla="*/ 6431153 h 6858000"/>
              <a:gd name="connsiteX88" fmla="*/ 1609132 w 1983504"/>
              <a:gd name="connsiteY88" fmla="*/ 6658805 h 6858000"/>
              <a:gd name="connsiteX89" fmla="*/ 1983504 w 1983504"/>
              <a:gd name="connsiteY89" fmla="*/ 6858000 h 6858000"/>
              <a:gd name="connsiteX90" fmla="*/ 0 w 1983504"/>
              <a:gd name="connsiteY90"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1983504" h="6858000">
                <a:moveTo>
                  <a:pt x="0" y="0"/>
                </a:moveTo>
                <a:lnTo>
                  <a:pt x="1376658" y="0"/>
                </a:lnTo>
                <a:cubicBezTo>
                  <a:pt x="1482328" y="35571"/>
                  <a:pt x="1584980" y="78255"/>
                  <a:pt x="1690650" y="110269"/>
                </a:cubicBezTo>
                <a:cubicBezTo>
                  <a:pt x="1675553" y="145839"/>
                  <a:pt x="1660458" y="138725"/>
                  <a:pt x="1645361" y="135168"/>
                </a:cubicBezTo>
                <a:cubicBezTo>
                  <a:pt x="1554788" y="120941"/>
                  <a:pt x="1461194" y="110269"/>
                  <a:pt x="1373640" y="71141"/>
                </a:cubicBezTo>
                <a:cubicBezTo>
                  <a:pt x="1352504" y="64027"/>
                  <a:pt x="1328352" y="64027"/>
                  <a:pt x="1319295" y="88927"/>
                </a:cubicBezTo>
                <a:cubicBezTo>
                  <a:pt x="1304199" y="124497"/>
                  <a:pt x="1325332" y="145839"/>
                  <a:pt x="1346468" y="163625"/>
                </a:cubicBezTo>
                <a:cubicBezTo>
                  <a:pt x="1382696" y="195638"/>
                  <a:pt x="1424964" y="188525"/>
                  <a:pt x="1464213" y="192082"/>
                </a:cubicBezTo>
                <a:cubicBezTo>
                  <a:pt x="1572902" y="209867"/>
                  <a:pt x="1624228" y="259665"/>
                  <a:pt x="1648381" y="373491"/>
                </a:cubicBezTo>
                <a:cubicBezTo>
                  <a:pt x="1554788" y="327250"/>
                  <a:pt x="1461194" y="384162"/>
                  <a:pt x="1370620" y="352148"/>
                </a:cubicBezTo>
                <a:cubicBezTo>
                  <a:pt x="1346468" y="345034"/>
                  <a:pt x="1310237" y="355706"/>
                  <a:pt x="1322314" y="394834"/>
                </a:cubicBezTo>
                <a:cubicBezTo>
                  <a:pt x="1334390" y="430405"/>
                  <a:pt x="1373640" y="458860"/>
                  <a:pt x="1304199" y="451747"/>
                </a:cubicBezTo>
                <a:cubicBezTo>
                  <a:pt x="1252873" y="448189"/>
                  <a:pt x="1237778" y="405504"/>
                  <a:pt x="1222682" y="359262"/>
                </a:cubicBezTo>
                <a:cubicBezTo>
                  <a:pt x="1210606" y="334364"/>
                  <a:pt x="1177395" y="320135"/>
                  <a:pt x="1153242" y="334364"/>
                </a:cubicBezTo>
                <a:cubicBezTo>
                  <a:pt x="1123051" y="348592"/>
                  <a:pt x="1132108" y="387720"/>
                  <a:pt x="1132108" y="416176"/>
                </a:cubicBezTo>
                <a:cubicBezTo>
                  <a:pt x="1129088" y="469532"/>
                  <a:pt x="1153242" y="494431"/>
                  <a:pt x="1195509" y="505101"/>
                </a:cubicBezTo>
                <a:cubicBezTo>
                  <a:pt x="1246836" y="519330"/>
                  <a:pt x="1298160" y="537116"/>
                  <a:pt x="1364582" y="558458"/>
                </a:cubicBezTo>
                <a:cubicBezTo>
                  <a:pt x="1292122" y="594028"/>
                  <a:pt x="1237778" y="586915"/>
                  <a:pt x="1183434" y="558458"/>
                </a:cubicBezTo>
                <a:cubicBezTo>
                  <a:pt x="1117012" y="526444"/>
                  <a:pt x="1029458" y="483759"/>
                  <a:pt x="975114" y="522887"/>
                </a:cubicBezTo>
                <a:cubicBezTo>
                  <a:pt x="893597" y="579800"/>
                  <a:pt x="827176" y="544229"/>
                  <a:pt x="754716" y="533558"/>
                </a:cubicBezTo>
                <a:cubicBezTo>
                  <a:pt x="603758" y="512216"/>
                  <a:pt x="697352" y="480203"/>
                  <a:pt x="546395" y="462417"/>
                </a:cubicBezTo>
                <a:cubicBezTo>
                  <a:pt x="486012" y="455303"/>
                  <a:pt x="422610" y="426847"/>
                  <a:pt x="335056" y="465975"/>
                </a:cubicBezTo>
                <a:cubicBezTo>
                  <a:pt x="730563" y="672284"/>
                  <a:pt x="917750" y="658055"/>
                  <a:pt x="1270988" y="910606"/>
                </a:cubicBezTo>
                <a:cubicBezTo>
                  <a:pt x="1255893" y="935506"/>
                  <a:pt x="1240798" y="924835"/>
                  <a:pt x="1225701" y="921277"/>
                </a:cubicBezTo>
                <a:cubicBezTo>
                  <a:pt x="1201548" y="917720"/>
                  <a:pt x="1171356" y="903491"/>
                  <a:pt x="1165318" y="949734"/>
                </a:cubicBezTo>
                <a:cubicBezTo>
                  <a:pt x="1162298" y="985305"/>
                  <a:pt x="1180415" y="1003089"/>
                  <a:pt x="1210606" y="1006647"/>
                </a:cubicBezTo>
                <a:cubicBezTo>
                  <a:pt x="1298160" y="1020875"/>
                  <a:pt x="1376658" y="1070674"/>
                  <a:pt x="1455156" y="1113358"/>
                </a:cubicBezTo>
                <a:cubicBezTo>
                  <a:pt x="1491385" y="1131144"/>
                  <a:pt x="1530634" y="1156043"/>
                  <a:pt x="1515538" y="1220069"/>
                </a:cubicBezTo>
                <a:cubicBezTo>
                  <a:pt x="1485348" y="1237855"/>
                  <a:pt x="1464213" y="1212955"/>
                  <a:pt x="1440060" y="1209399"/>
                </a:cubicBezTo>
                <a:cubicBezTo>
                  <a:pt x="1415907" y="1205842"/>
                  <a:pt x="1358543" y="1220069"/>
                  <a:pt x="1373640" y="1230741"/>
                </a:cubicBezTo>
                <a:cubicBezTo>
                  <a:pt x="1443080" y="1269868"/>
                  <a:pt x="1316276" y="1365909"/>
                  <a:pt x="1400810" y="1365909"/>
                </a:cubicBezTo>
                <a:cubicBezTo>
                  <a:pt x="1539691" y="1365909"/>
                  <a:pt x="1615170" y="1536647"/>
                  <a:pt x="1748012" y="1540204"/>
                </a:cubicBezTo>
                <a:cubicBezTo>
                  <a:pt x="1769146" y="1540204"/>
                  <a:pt x="1778203" y="1572219"/>
                  <a:pt x="1778203" y="1597117"/>
                </a:cubicBezTo>
                <a:cubicBezTo>
                  <a:pt x="1778203" y="1629132"/>
                  <a:pt x="1757070" y="1632688"/>
                  <a:pt x="1735936" y="1636245"/>
                </a:cubicBezTo>
                <a:cubicBezTo>
                  <a:pt x="1702725" y="1639802"/>
                  <a:pt x="1666496" y="1597117"/>
                  <a:pt x="1624228" y="1657587"/>
                </a:cubicBezTo>
                <a:cubicBezTo>
                  <a:pt x="1702725" y="1693158"/>
                  <a:pt x="1784242" y="1728729"/>
                  <a:pt x="1781223" y="1849668"/>
                </a:cubicBezTo>
                <a:cubicBezTo>
                  <a:pt x="1781223" y="1881683"/>
                  <a:pt x="1814434" y="1895910"/>
                  <a:pt x="1838587" y="1903025"/>
                </a:cubicBezTo>
                <a:cubicBezTo>
                  <a:pt x="1880854" y="1917252"/>
                  <a:pt x="1914065" y="1938595"/>
                  <a:pt x="1938218" y="1984836"/>
                </a:cubicBezTo>
                <a:cubicBezTo>
                  <a:pt x="1938218" y="1995507"/>
                  <a:pt x="1938218" y="2002622"/>
                  <a:pt x="1938218" y="2013292"/>
                </a:cubicBezTo>
                <a:cubicBezTo>
                  <a:pt x="1932180" y="2123562"/>
                  <a:pt x="1871798" y="2120004"/>
                  <a:pt x="1805376" y="2102219"/>
                </a:cubicBezTo>
                <a:cubicBezTo>
                  <a:pt x="1726878" y="2080877"/>
                  <a:pt x="1648381" y="2038192"/>
                  <a:pt x="1563844" y="2077320"/>
                </a:cubicBezTo>
                <a:cubicBezTo>
                  <a:pt x="1681592" y="2130676"/>
                  <a:pt x="1811414" y="2134233"/>
                  <a:pt x="1920104" y="2208931"/>
                </a:cubicBezTo>
                <a:cubicBezTo>
                  <a:pt x="1515538" y="2223159"/>
                  <a:pt x="1159280" y="1984836"/>
                  <a:pt x="766792" y="1892353"/>
                </a:cubicBezTo>
                <a:cubicBezTo>
                  <a:pt x="778869" y="1952823"/>
                  <a:pt x="812080" y="1967051"/>
                  <a:pt x="839252" y="1974165"/>
                </a:cubicBezTo>
                <a:cubicBezTo>
                  <a:pt x="984170" y="2020407"/>
                  <a:pt x="1110974" y="2112891"/>
                  <a:pt x="1243816" y="2191146"/>
                </a:cubicBezTo>
                <a:cubicBezTo>
                  <a:pt x="1298160" y="2223159"/>
                  <a:pt x="1337410" y="2258731"/>
                  <a:pt x="1358543" y="2326314"/>
                </a:cubicBezTo>
                <a:cubicBezTo>
                  <a:pt x="1376658" y="2390340"/>
                  <a:pt x="1412888" y="2418796"/>
                  <a:pt x="1479310" y="2401012"/>
                </a:cubicBezTo>
                <a:cubicBezTo>
                  <a:pt x="1533654" y="2386784"/>
                  <a:pt x="1591018" y="2393898"/>
                  <a:pt x="1648381" y="2401012"/>
                </a:cubicBezTo>
                <a:cubicBezTo>
                  <a:pt x="1711782" y="2408126"/>
                  <a:pt x="1784242" y="2479267"/>
                  <a:pt x="1769146" y="2518395"/>
                </a:cubicBezTo>
                <a:cubicBezTo>
                  <a:pt x="1738956" y="2582422"/>
                  <a:pt x="1687630" y="2550408"/>
                  <a:pt x="1645361" y="2543294"/>
                </a:cubicBezTo>
                <a:cubicBezTo>
                  <a:pt x="1594036" y="2536181"/>
                  <a:pt x="1500444" y="2518395"/>
                  <a:pt x="1500444" y="2525509"/>
                </a:cubicBezTo>
                <a:cubicBezTo>
                  <a:pt x="1467232" y="2685576"/>
                  <a:pt x="1391754" y="2564636"/>
                  <a:pt x="1337410" y="2564636"/>
                </a:cubicBezTo>
                <a:cubicBezTo>
                  <a:pt x="1286084" y="2564636"/>
                  <a:pt x="1234759" y="2546851"/>
                  <a:pt x="1186452" y="2532623"/>
                </a:cubicBezTo>
                <a:cubicBezTo>
                  <a:pt x="1123051" y="2514837"/>
                  <a:pt x="1065688" y="2546851"/>
                  <a:pt x="1005304" y="2553965"/>
                </a:cubicBezTo>
                <a:cubicBezTo>
                  <a:pt x="950960" y="2561080"/>
                  <a:pt x="981150" y="2653563"/>
                  <a:pt x="947940" y="2692689"/>
                </a:cubicBezTo>
                <a:cubicBezTo>
                  <a:pt x="941903" y="2703362"/>
                  <a:pt x="935864" y="2703362"/>
                  <a:pt x="929826" y="2703362"/>
                </a:cubicBezTo>
                <a:cubicBezTo>
                  <a:pt x="911711" y="2980812"/>
                  <a:pt x="594701" y="2913227"/>
                  <a:pt x="594701" y="2923898"/>
                </a:cubicBezTo>
                <a:cubicBezTo>
                  <a:pt x="567529" y="2941684"/>
                  <a:pt x="534318" y="2899000"/>
                  <a:pt x="501108" y="2941684"/>
                </a:cubicBezTo>
                <a:cubicBezTo>
                  <a:pt x="643007" y="3137322"/>
                  <a:pt x="860386" y="3183563"/>
                  <a:pt x="1053610" y="3329402"/>
                </a:cubicBezTo>
                <a:cubicBezTo>
                  <a:pt x="893597" y="3379202"/>
                  <a:pt x="800002" y="3208463"/>
                  <a:pt x="682256" y="3229805"/>
                </a:cubicBezTo>
                <a:cubicBezTo>
                  <a:pt x="624893" y="3283162"/>
                  <a:pt x="796984" y="3368530"/>
                  <a:pt x="630932" y="3393429"/>
                </a:cubicBezTo>
                <a:cubicBezTo>
                  <a:pt x="703390" y="3439672"/>
                  <a:pt x="754716" y="3485914"/>
                  <a:pt x="806041" y="3539269"/>
                </a:cubicBezTo>
                <a:cubicBezTo>
                  <a:pt x="893597" y="3635309"/>
                  <a:pt x="911711" y="3699337"/>
                  <a:pt x="869444" y="3827390"/>
                </a:cubicBezTo>
                <a:cubicBezTo>
                  <a:pt x="842270" y="3912759"/>
                  <a:pt x="803022" y="3991015"/>
                  <a:pt x="839252" y="4090612"/>
                </a:cubicBezTo>
                <a:cubicBezTo>
                  <a:pt x="863405" y="4158196"/>
                  <a:pt x="854347" y="4204438"/>
                  <a:pt x="763774" y="4172424"/>
                </a:cubicBezTo>
                <a:cubicBezTo>
                  <a:pt x="667160" y="4140411"/>
                  <a:pt x="630932" y="4200882"/>
                  <a:pt x="655085" y="4321821"/>
                </a:cubicBezTo>
                <a:cubicBezTo>
                  <a:pt x="670179" y="4400076"/>
                  <a:pt x="655085" y="4424975"/>
                  <a:pt x="588662" y="4414305"/>
                </a:cubicBezTo>
                <a:cubicBezTo>
                  <a:pt x="516204" y="4403633"/>
                  <a:pt x="446764" y="4353835"/>
                  <a:pt x="356189" y="4378734"/>
                </a:cubicBezTo>
                <a:cubicBezTo>
                  <a:pt x="428648" y="4521016"/>
                  <a:pt x="582626" y="4478331"/>
                  <a:pt x="667160" y="4613499"/>
                </a:cubicBezTo>
                <a:cubicBezTo>
                  <a:pt x="567529" y="4613499"/>
                  <a:pt x="489031" y="4613499"/>
                  <a:pt x="416573" y="4585042"/>
                </a:cubicBezTo>
                <a:cubicBezTo>
                  <a:pt x="386381" y="4574373"/>
                  <a:pt x="353170" y="4560144"/>
                  <a:pt x="335056" y="4602828"/>
                </a:cubicBezTo>
                <a:cubicBezTo>
                  <a:pt x="313920" y="4652628"/>
                  <a:pt x="356189" y="4670412"/>
                  <a:pt x="380342" y="4677526"/>
                </a:cubicBezTo>
                <a:cubicBezTo>
                  <a:pt x="449784" y="4702425"/>
                  <a:pt x="504126" y="4759339"/>
                  <a:pt x="564510" y="4805580"/>
                </a:cubicBezTo>
                <a:cubicBezTo>
                  <a:pt x="694332" y="4905177"/>
                  <a:pt x="836233" y="4990547"/>
                  <a:pt x="944922" y="5154171"/>
                </a:cubicBezTo>
                <a:cubicBezTo>
                  <a:pt x="809060" y="5111487"/>
                  <a:pt x="706410" y="5011889"/>
                  <a:pt x="576586" y="4994104"/>
                </a:cubicBezTo>
                <a:cubicBezTo>
                  <a:pt x="688296" y="5143500"/>
                  <a:pt x="830194" y="5243097"/>
                  <a:pt x="963036" y="5353367"/>
                </a:cubicBezTo>
                <a:cubicBezTo>
                  <a:pt x="1002286" y="5385379"/>
                  <a:pt x="1041534" y="5406721"/>
                  <a:pt x="1047572" y="5474306"/>
                </a:cubicBezTo>
                <a:cubicBezTo>
                  <a:pt x="1065688" y="5605917"/>
                  <a:pt x="1113992" y="5712629"/>
                  <a:pt x="1222682" y="5769542"/>
                </a:cubicBezTo>
                <a:cubicBezTo>
                  <a:pt x="1222682" y="5769542"/>
                  <a:pt x="1216644" y="5790884"/>
                  <a:pt x="1213626" y="5801555"/>
                </a:cubicBezTo>
                <a:cubicBezTo>
                  <a:pt x="1147203" y="5805112"/>
                  <a:pt x="1095878" y="5726858"/>
                  <a:pt x="1014361" y="5755314"/>
                </a:cubicBezTo>
                <a:cubicBezTo>
                  <a:pt x="1095878" y="5862025"/>
                  <a:pt x="1162298" y="5954508"/>
                  <a:pt x="1274008" y="6004307"/>
                </a:cubicBezTo>
                <a:cubicBezTo>
                  <a:pt x="1364582" y="6043434"/>
                  <a:pt x="1476290" y="6068335"/>
                  <a:pt x="1542711" y="6196388"/>
                </a:cubicBezTo>
                <a:cubicBezTo>
                  <a:pt x="1467232" y="6221287"/>
                  <a:pt x="1409868" y="6189274"/>
                  <a:pt x="1352504" y="6167932"/>
                </a:cubicBezTo>
                <a:cubicBezTo>
                  <a:pt x="1264950" y="6132361"/>
                  <a:pt x="1177395" y="6093234"/>
                  <a:pt x="1089840" y="6057663"/>
                </a:cubicBezTo>
                <a:cubicBezTo>
                  <a:pt x="1056628" y="6043434"/>
                  <a:pt x="1020400" y="6036320"/>
                  <a:pt x="999266" y="6100347"/>
                </a:cubicBezTo>
                <a:cubicBezTo>
                  <a:pt x="1110974" y="6114575"/>
                  <a:pt x="1177395" y="6199945"/>
                  <a:pt x="1246836" y="6281757"/>
                </a:cubicBezTo>
                <a:cubicBezTo>
                  <a:pt x="1286084" y="6327999"/>
                  <a:pt x="1319295" y="6388469"/>
                  <a:pt x="1388735" y="6367127"/>
                </a:cubicBezTo>
                <a:cubicBezTo>
                  <a:pt x="1424964" y="6356456"/>
                  <a:pt x="1449118" y="6388469"/>
                  <a:pt x="1446099" y="6431153"/>
                </a:cubicBezTo>
                <a:cubicBezTo>
                  <a:pt x="1431002" y="6580550"/>
                  <a:pt x="1518558" y="6630349"/>
                  <a:pt x="1609132" y="6658805"/>
                </a:cubicBezTo>
                <a:cubicBezTo>
                  <a:pt x="1741974" y="6701489"/>
                  <a:pt x="1859720" y="6786859"/>
                  <a:pt x="1983504" y="6858000"/>
                </a:cubicBezTo>
                <a:lnTo>
                  <a:pt x="0" y="6858000"/>
                </a:lnTo>
                <a:close/>
              </a:path>
            </a:pathLst>
          </a:custGeom>
          <a:solidFill>
            <a:schemeClr val="bg2">
              <a:alpha val="50000"/>
            </a:schemeClr>
          </a:solidFill>
          <a:ln w="32707" cap="flat">
            <a:noFill/>
            <a:prstDash val="solid"/>
            <a:miter/>
          </a:ln>
        </p:spPr>
        <p:txBody>
          <a:bodyPr wrap="square" rtlCol="0" anchor="ctr">
            <a:noAutofit/>
          </a:bodyPr>
          <a:lstStyle/>
          <a:p>
            <a:pPr algn="ctr"/>
            <a:endParaRPr lang="en-US"/>
          </a:p>
        </p:txBody>
      </p:sp>
      <p:pic>
        <p:nvPicPr>
          <p:cNvPr id="5" name="Content Placeholder 4" descr="A room with a table and chairs&#10;&#10;Description automatically generated">
            <a:extLst>
              <a:ext uri="{FF2B5EF4-FFF2-40B4-BE49-F238E27FC236}">
                <a16:creationId xmlns:a16="http://schemas.microsoft.com/office/drawing/2014/main" id="{73A4ADAE-5CFD-75E4-F236-27A09559A059}"/>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347215" y="-236050"/>
            <a:ext cx="5497569" cy="7330100"/>
          </a:xfrm>
          <a:prstGeom prst="rect">
            <a:avLst/>
          </a:prstGeom>
        </p:spPr>
      </p:pic>
    </p:spTree>
    <p:extLst>
      <p:ext uri="{BB962C8B-B14F-4D97-AF65-F5344CB8AC3E}">
        <p14:creationId xmlns:p14="http://schemas.microsoft.com/office/powerpoint/2010/main" val="201035309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in clothing&#10;&#10;Description automatically generated">
            <a:extLst>
              <a:ext uri="{FF2B5EF4-FFF2-40B4-BE49-F238E27FC236}">
                <a16:creationId xmlns:a16="http://schemas.microsoft.com/office/drawing/2014/main" id="{EDB42A49-4900-536F-BBA3-8202441025F0}"/>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231384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9A66EEA1-368A-44E3-B4BD-E774CFAA9ED4}"/>
              </a:ext>
            </a:extLst>
          </p:cNvPr>
          <p:cNvSpPr>
            <a:spLocks noGrp="1"/>
          </p:cNvSpPr>
          <p:nvPr>
            <p:ph type="title"/>
          </p:nvPr>
        </p:nvSpPr>
        <p:spPr>
          <a:xfrm>
            <a:off x="300747" y="0"/>
            <a:ext cx="10515600" cy="1325563"/>
          </a:xfrm>
        </p:spPr>
        <p:txBody>
          <a:bodyPr>
            <a:normAutofit/>
          </a:bodyPr>
          <a:lstStyle/>
          <a:p>
            <a:r>
              <a:rPr lang="en-GB" sz="6000" b="1" dirty="0">
                <a:solidFill>
                  <a:srgbClr val="660066"/>
                </a:solidFill>
              </a:rPr>
              <a:t>That’s were I came in…</a:t>
            </a:r>
          </a:p>
        </p:txBody>
      </p:sp>
      <p:sp>
        <p:nvSpPr>
          <p:cNvPr id="7" name="TextBox 6">
            <a:extLst>
              <a:ext uri="{FF2B5EF4-FFF2-40B4-BE49-F238E27FC236}">
                <a16:creationId xmlns:a16="http://schemas.microsoft.com/office/drawing/2014/main" id="{2648D298-822E-41B1-BE3B-87218126BE51}"/>
              </a:ext>
            </a:extLst>
          </p:cNvPr>
          <p:cNvSpPr txBox="1"/>
          <p:nvPr/>
        </p:nvSpPr>
        <p:spPr>
          <a:xfrm>
            <a:off x="4198296" y="2355662"/>
            <a:ext cx="1897704" cy="646331"/>
          </a:xfrm>
          <a:prstGeom prst="rect">
            <a:avLst/>
          </a:prstGeom>
          <a:noFill/>
        </p:spPr>
        <p:txBody>
          <a:bodyPr wrap="square" numCol="1" rtlCol="0">
            <a:spAutoFit/>
          </a:bodyPr>
          <a:lstStyle/>
          <a:p>
            <a:pPr algn="ctr"/>
            <a:r>
              <a:rPr lang="en-GB" sz="3600" b="1" dirty="0">
                <a:solidFill>
                  <a:srgbClr val="660066"/>
                </a:solidFill>
              </a:rPr>
              <a:t>Sanjay</a:t>
            </a:r>
          </a:p>
        </p:txBody>
      </p:sp>
      <p:sp>
        <p:nvSpPr>
          <p:cNvPr id="8" name="Arrow: Down 7">
            <a:extLst>
              <a:ext uri="{FF2B5EF4-FFF2-40B4-BE49-F238E27FC236}">
                <a16:creationId xmlns:a16="http://schemas.microsoft.com/office/drawing/2014/main" id="{4983A4AD-107E-4995-BAC3-FE253B1439C0}"/>
              </a:ext>
            </a:extLst>
          </p:cNvPr>
          <p:cNvSpPr/>
          <p:nvPr/>
        </p:nvSpPr>
        <p:spPr>
          <a:xfrm rot="5400000">
            <a:off x="3269204" y="1923364"/>
            <a:ext cx="700392" cy="1459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rrow: Down 8">
            <a:extLst>
              <a:ext uri="{FF2B5EF4-FFF2-40B4-BE49-F238E27FC236}">
                <a16:creationId xmlns:a16="http://schemas.microsoft.com/office/drawing/2014/main" id="{9C3233CB-830E-4C92-A0FD-C37D5E3CCC0C}"/>
              </a:ext>
            </a:extLst>
          </p:cNvPr>
          <p:cNvSpPr/>
          <p:nvPr/>
        </p:nvSpPr>
        <p:spPr>
          <a:xfrm rot="16200000">
            <a:off x="6342251" y="1923363"/>
            <a:ext cx="700392" cy="1459149"/>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56" name="Picture 8" descr="http://www.hotflick.net/flicks/2001_Wedding_Planner/001WED_Jennifer_Lopez_019.jpg">
            <a:extLst>
              <a:ext uri="{FF2B5EF4-FFF2-40B4-BE49-F238E27FC236}">
                <a16:creationId xmlns:a16="http://schemas.microsoft.com/office/drawing/2014/main" id="{E2225B92-B201-404C-985D-64540E6ED2FC}"/>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a:stretch/>
        </p:blipFill>
        <p:spPr bwMode="auto">
          <a:xfrm>
            <a:off x="7379154" y="1634244"/>
            <a:ext cx="4097457" cy="1984444"/>
          </a:xfrm>
          <a:prstGeom prst="rect">
            <a:avLst/>
          </a:prstGeom>
          <a:noFill/>
          <a:extLst>
            <a:ext uri="{909E8E84-426E-40DD-AFC4-6F175D3DCCD1}">
              <a14:hiddenFill xmlns:a14="http://schemas.microsoft.com/office/drawing/2010/main">
                <a:solidFill>
                  <a:srgbClr val="FFFFFF"/>
                </a:solidFill>
              </a14:hiddenFill>
            </a:ext>
          </a:extLst>
        </p:spPr>
      </p:pic>
      <p:sp>
        <p:nvSpPr>
          <p:cNvPr id="18" name="Arrow: Down 17">
            <a:extLst>
              <a:ext uri="{FF2B5EF4-FFF2-40B4-BE49-F238E27FC236}">
                <a16:creationId xmlns:a16="http://schemas.microsoft.com/office/drawing/2014/main" id="{AAFFC25E-B700-48D4-B0E2-67319C4268B2}"/>
              </a:ext>
            </a:extLst>
          </p:cNvPr>
          <p:cNvSpPr/>
          <p:nvPr/>
        </p:nvSpPr>
        <p:spPr>
          <a:xfrm>
            <a:off x="10816347" y="3355043"/>
            <a:ext cx="728764" cy="10214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3" name="Picture 12">
            <a:extLst>
              <a:ext uri="{FF2B5EF4-FFF2-40B4-BE49-F238E27FC236}">
                <a16:creationId xmlns:a16="http://schemas.microsoft.com/office/drawing/2014/main" id="{3E2B2966-1A6E-48A1-B98B-D7A6CA4BBC4A}"/>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57879" y="4580042"/>
            <a:ext cx="2720792" cy="1829036"/>
          </a:xfrm>
          <a:prstGeom prst="rect">
            <a:avLst/>
          </a:prstGeom>
        </p:spPr>
      </p:pic>
      <p:pic>
        <p:nvPicPr>
          <p:cNvPr id="1026" name="Picture 2" descr="Coldplay To Retire After Three More Albums?">
            <a:extLst>
              <a:ext uri="{FF2B5EF4-FFF2-40B4-BE49-F238E27FC236}">
                <a16:creationId xmlns:a16="http://schemas.microsoft.com/office/drawing/2014/main" id="{613046CE-48F3-42CB-9C2C-707908C000A2}"/>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095073" y="5223756"/>
            <a:ext cx="2332809" cy="1579312"/>
          </a:xfrm>
          <a:prstGeom prst="rect">
            <a:avLst/>
          </a:prstGeom>
          <a:noFill/>
          <a:extLst>
            <a:ext uri="{909E8E84-426E-40DD-AFC4-6F175D3DCCD1}">
              <a14:hiddenFill xmlns:a14="http://schemas.microsoft.com/office/drawing/2010/main">
                <a:solidFill>
                  <a:srgbClr val="FFFFFF"/>
                </a:solidFill>
              </a14:hiddenFill>
            </a:ext>
          </a:extLst>
        </p:spPr>
      </p:pic>
      <p:sp>
        <p:nvSpPr>
          <p:cNvPr id="17" name="Arrow: Down 16">
            <a:extLst>
              <a:ext uri="{FF2B5EF4-FFF2-40B4-BE49-F238E27FC236}">
                <a16:creationId xmlns:a16="http://schemas.microsoft.com/office/drawing/2014/main" id="{346CAC57-08A7-4F42-9152-C5A9E582277B}"/>
              </a:ext>
            </a:extLst>
          </p:cNvPr>
          <p:cNvSpPr/>
          <p:nvPr/>
        </p:nvSpPr>
        <p:spPr>
          <a:xfrm rot="5400000">
            <a:off x="6333082" y="5271784"/>
            <a:ext cx="576996" cy="1151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8" name="Picture 4" descr="Elizabeth II - Wikipedia">
            <a:extLst>
              <a:ext uri="{FF2B5EF4-FFF2-40B4-BE49-F238E27FC236}">
                <a16:creationId xmlns:a16="http://schemas.microsoft.com/office/drawing/2014/main" id="{5FA6937D-EB5C-4380-AF1E-9C6FF4096DBB}"/>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9849502" y="4376445"/>
            <a:ext cx="1886445" cy="24899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erson wearing glasses&#10;&#10;Description automatically generated with low confidence">
            <a:extLst>
              <a:ext uri="{FF2B5EF4-FFF2-40B4-BE49-F238E27FC236}">
                <a16:creationId xmlns:a16="http://schemas.microsoft.com/office/drawing/2014/main" id="{D769CD4C-41AD-40BF-B875-42D0A217C62C}"/>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257879" y="1363440"/>
            <a:ext cx="2631946" cy="1984444"/>
          </a:xfrm>
          <a:prstGeom prst="rect">
            <a:avLst/>
          </a:prstGeom>
        </p:spPr>
      </p:pic>
      <p:sp>
        <p:nvSpPr>
          <p:cNvPr id="21" name="Arrow: Down 20">
            <a:extLst>
              <a:ext uri="{FF2B5EF4-FFF2-40B4-BE49-F238E27FC236}">
                <a16:creationId xmlns:a16="http://schemas.microsoft.com/office/drawing/2014/main" id="{9EEAB9FF-D77A-49AD-85E5-3FFEC73CA244}"/>
              </a:ext>
            </a:extLst>
          </p:cNvPr>
          <p:cNvSpPr/>
          <p:nvPr/>
        </p:nvSpPr>
        <p:spPr>
          <a:xfrm rot="5400000">
            <a:off x="9338801" y="5905728"/>
            <a:ext cx="576996" cy="115111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30" name="Picture 6" descr="No photo description available.">
            <a:extLst>
              <a:ext uri="{FF2B5EF4-FFF2-40B4-BE49-F238E27FC236}">
                <a16:creationId xmlns:a16="http://schemas.microsoft.com/office/drawing/2014/main" id="{73197E86-C02C-4576-84A2-62C34B433B34}"/>
              </a:ext>
            </a:extLst>
          </p:cNvPr>
          <p:cNvPicPr>
            <a:picLocks noChangeAspect="1" noChangeArrowheads="1"/>
          </p:cNvPicPr>
          <p:nvPr/>
        </p:nvPicPr>
        <p:blipFill>
          <a:blip r:embed="rId8" cstate="screen">
            <a:extLst>
              <a:ext uri="{28A0092B-C50C-407E-A947-70E740481C1C}">
                <a14:useLocalDpi xmlns:a14="http://schemas.microsoft.com/office/drawing/2010/main"/>
              </a:ext>
            </a:extLst>
          </a:blip>
          <a:srcRect/>
          <a:stretch>
            <a:fillRect/>
          </a:stretch>
        </p:blipFill>
        <p:spPr bwMode="auto">
          <a:xfrm>
            <a:off x="3842967" y="4655201"/>
            <a:ext cx="2203055" cy="2147867"/>
          </a:xfrm>
          <a:prstGeom prst="rect">
            <a:avLst/>
          </a:prstGeom>
          <a:noFill/>
          <a:extLst>
            <a:ext uri="{909E8E84-426E-40DD-AFC4-6F175D3DCCD1}">
              <a14:hiddenFill xmlns:a14="http://schemas.microsoft.com/office/drawing/2010/main">
                <a:solidFill>
                  <a:srgbClr val="FFFFFF"/>
                </a:solidFill>
              </a14:hiddenFill>
            </a:ext>
          </a:extLst>
        </p:spPr>
      </p:pic>
      <p:sp>
        <p:nvSpPr>
          <p:cNvPr id="23" name="Arrow: Down 22">
            <a:extLst>
              <a:ext uri="{FF2B5EF4-FFF2-40B4-BE49-F238E27FC236}">
                <a16:creationId xmlns:a16="http://schemas.microsoft.com/office/drawing/2014/main" id="{4095C1C7-525D-43B3-9EAF-96A759011FE5}"/>
              </a:ext>
            </a:extLst>
          </p:cNvPr>
          <p:cNvSpPr/>
          <p:nvPr/>
        </p:nvSpPr>
        <p:spPr>
          <a:xfrm rot="5400000">
            <a:off x="3208920" y="5265249"/>
            <a:ext cx="382740" cy="781447"/>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75248966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erson in a garment at a table with a candle&#10;&#10;Description automatically generated">
            <a:extLst>
              <a:ext uri="{FF2B5EF4-FFF2-40B4-BE49-F238E27FC236}">
                <a16:creationId xmlns:a16="http://schemas.microsoft.com/office/drawing/2014/main" id="{54802233-E1FC-E02A-A206-4491E5687EFD}"/>
              </a:ext>
            </a:extLst>
          </p:cNvPr>
          <p:cNvPicPr>
            <a:picLocks noGrp="1" noChangeAspect="1"/>
          </p:cNvPicPr>
          <p:nvPr>
            <p:ph idx="1"/>
          </p:nvPr>
        </p:nvPicPr>
        <p:blipFill>
          <a:blip r:embed="rId2" cstate="screen">
            <a:extLst>
              <a:ext uri="{28A0092B-C50C-407E-A947-70E740481C1C}">
                <a14:useLocalDpi xmlns:a14="http://schemas.microsoft.com/office/drawing/2010/main"/>
              </a:ext>
            </a:extLst>
          </a:blip>
          <a:stretch>
            <a:fillRect/>
          </a:stretch>
        </p:blipFill>
        <p:spPr>
          <a:xfrm>
            <a:off x="3793244" y="-14902"/>
            <a:ext cx="5461267" cy="6891190"/>
          </a:xfrm>
          <a:prstGeom prst="rect">
            <a:avLst/>
          </a:prstGeom>
        </p:spPr>
      </p:pic>
    </p:spTree>
    <p:extLst>
      <p:ext uri="{BB962C8B-B14F-4D97-AF65-F5344CB8AC3E}">
        <p14:creationId xmlns:p14="http://schemas.microsoft.com/office/powerpoint/2010/main" val="13946332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person and person standing in a doorway&#10;&#10;Description automatically generated">
            <a:extLst>
              <a:ext uri="{FF2B5EF4-FFF2-40B4-BE49-F238E27FC236}">
                <a16:creationId xmlns:a16="http://schemas.microsoft.com/office/drawing/2014/main" id="{F517C311-70CA-DCF4-043B-BC4C15115482}"/>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012964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in sacks on grass&#10;&#10;Description automatically generated">
            <a:extLst>
              <a:ext uri="{FF2B5EF4-FFF2-40B4-BE49-F238E27FC236}">
                <a16:creationId xmlns:a16="http://schemas.microsoft.com/office/drawing/2014/main" id="{FE13212C-35FB-A07C-DEC0-F28FF47D643F}"/>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230732140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group of people playing with rings&#10;&#10;Description automatically generated">
            <a:extLst>
              <a:ext uri="{FF2B5EF4-FFF2-40B4-BE49-F238E27FC236}">
                <a16:creationId xmlns:a16="http://schemas.microsoft.com/office/drawing/2014/main" id="{09492A4A-2D3B-2BF6-C89F-DE8AC8139408}"/>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6588" y="10"/>
            <a:ext cx="12198588" cy="6857990"/>
          </a:xfrm>
          <a:prstGeom prst="rect">
            <a:avLst/>
          </a:prstGeom>
        </p:spPr>
      </p:pic>
    </p:spTree>
    <p:extLst>
      <p:ext uri="{BB962C8B-B14F-4D97-AF65-F5344CB8AC3E}">
        <p14:creationId xmlns:p14="http://schemas.microsoft.com/office/powerpoint/2010/main" val="315991132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Content Placeholder 4" descr="A group of people in a room&#10;&#10;Description automatically generated">
            <a:extLst>
              <a:ext uri="{FF2B5EF4-FFF2-40B4-BE49-F238E27FC236}">
                <a16:creationId xmlns:a16="http://schemas.microsoft.com/office/drawing/2014/main" id="{E343BB1C-678E-493B-8DE7-2CC321A97C45}"/>
              </a:ext>
            </a:extLst>
          </p:cNvPr>
          <p:cNvPicPr>
            <a:picLocks noGrp="1" noChangeAspect="1"/>
          </p:cNvPicPr>
          <p:nvPr>
            <p:ph idx="1"/>
          </p:nvPr>
        </p:nvPicPr>
        <p:blipFill>
          <a:blip r:embed="rId2" cstate="print">
            <a:extLst>
              <a:ext uri="{28A0092B-C50C-407E-A947-70E740481C1C}">
                <a14:useLocalDpi xmlns:a14="http://schemas.microsoft.com/office/drawing/2010/main"/>
              </a:ext>
            </a:extLst>
          </a:blip>
          <a:srcRect/>
          <a:stretch/>
        </p:blipFill>
        <p:spPr>
          <a:xfrm>
            <a:off x="20" y="1282"/>
            <a:ext cx="12191980" cy="6856718"/>
          </a:xfrm>
          <a:prstGeom prst="rect">
            <a:avLst/>
          </a:prstGeom>
        </p:spPr>
      </p:pic>
    </p:spTree>
    <p:extLst>
      <p:ext uri="{BB962C8B-B14F-4D97-AF65-F5344CB8AC3E}">
        <p14:creationId xmlns:p14="http://schemas.microsoft.com/office/powerpoint/2010/main" val="124529619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5091E-4050-C400-A1C8-3DC5B5B02607}"/>
              </a:ext>
            </a:extLst>
          </p:cNvPr>
          <p:cNvSpPr txBox="1"/>
          <p:nvPr/>
        </p:nvSpPr>
        <p:spPr>
          <a:xfrm>
            <a:off x="0" y="2551837"/>
            <a:ext cx="12192000" cy="923330"/>
          </a:xfrm>
          <a:prstGeom prst="rect">
            <a:avLst/>
          </a:prstGeom>
          <a:noFill/>
        </p:spPr>
        <p:txBody>
          <a:bodyPr wrap="square" rtlCol="0">
            <a:spAutoFit/>
          </a:bodyPr>
          <a:lstStyle/>
          <a:p>
            <a:pPr algn="ctr"/>
            <a:r>
              <a:rPr lang="en-GB" sz="5400" dirty="0"/>
              <a:t>Clothing Protectors</a:t>
            </a:r>
          </a:p>
        </p:txBody>
      </p:sp>
    </p:spTree>
    <p:extLst>
      <p:ext uri="{BB962C8B-B14F-4D97-AF65-F5344CB8AC3E}">
        <p14:creationId xmlns:p14="http://schemas.microsoft.com/office/powerpoint/2010/main" val="406744260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indoor, floor&#10;&#10;Description automatically generated">
            <a:extLst>
              <a:ext uri="{FF2B5EF4-FFF2-40B4-BE49-F238E27FC236}">
                <a16:creationId xmlns:a16="http://schemas.microsoft.com/office/drawing/2014/main" id="{90DA04DE-2192-11CE-79C0-5AA4FCFEEC8F}"/>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13747" y="513182"/>
            <a:ext cx="3889653" cy="5831633"/>
          </a:xfrm>
          <a:prstGeom prst="rect">
            <a:avLst/>
          </a:prstGeom>
        </p:spPr>
      </p:pic>
      <p:sp>
        <p:nvSpPr>
          <p:cNvPr id="6" name="TextBox 5">
            <a:extLst>
              <a:ext uri="{FF2B5EF4-FFF2-40B4-BE49-F238E27FC236}">
                <a16:creationId xmlns:a16="http://schemas.microsoft.com/office/drawing/2014/main" id="{5C07C1A9-C9E5-2FD5-CA6A-C3028D1FE709}"/>
              </a:ext>
            </a:extLst>
          </p:cNvPr>
          <p:cNvSpPr txBox="1"/>
          <p:nvPr/>
        </p:nvSpPr>
        <p:spPr>
          <a:xfrm flipH="1">
            <a:off x="7332452" y="513182"/>
            <a:ext cx="3769743" cy="5632311"/>
          </a:xfrm>
          <a:prstGeom prst="rect">
            <a:avLst/>
          </a:prstGeom>
          <a:noFill/>
        </p:spPr>
        <p:txBody>
          <a:bodyPr wrap="square" rtlCol="0">
            <a:spAutoFit/>
          </a:bodyPr>
          <a:lstStyle/>
          <a:p>
            <a:pPr algn="ctr"/>
            <a:r>
              <a:rPr lang="en-GB" dirty="0"/>
              <a:t>Our home made clothing protectors that promote equality and dignity at meal times as people are wearing “bibs” they are wearing proper clothing.</a:t>
            </a:r>
          </a:p>
          <a:p>
            <a:pPr algn="ctr"/>
            <a:endParaRPr lang="en-GB" dirty="0"/>
          </a:p>
          <a:p>
            <a:pPr algn="ctr"/>
            <a:r>
              <a:rPr lang="en-GB" dirty="0"/>
              <a:t>There are different versions for different times of the day. Pyjama style for mornings, casual for day time and more jazzy versions in the evening. For all genders. Residents choose the one they wish to wear for every meal hence the accessible presentation. </a:t>
            </a:r>
          </a:p>
          <a:p>
            <a:pPr algn="ctr"/>
            <a:endParaRPr lang="en-GB" dirty="0"/>
          </a:p>
          <a:p>
            <a:pPr algn="ctr"/>
            <a:endParaRPr lang="en-GB" dirty="0"/>
          </a:p>
          <a:p>
            <a:pPr algn="ctr"/>
            <a:r>
              <a:rPr lang="en-GB" dirty="0"/>
              <a:t>Free patterns and guide available on our website for people to download and re create as we really believe in sharing our ideas.  </a:t>
            </a:r>
          </a:p>
        </p:txBody>
      </p:sp>
    </p:spTree>
    <p:extLst>
      <p:ext uri="{BB962C8B-B14F-4D97-AF65-F5344CB8AC3E}">
        <p14:creationId xmlns:p14="http://schemas.microsoft.com/office/powerpoint/2010/main" val="122056638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wall, calculator&#10;&#10;Description automatically generated">
            <a:extLst>
              <a:ext uri="{FF2B5EF4-FFF2-40B4-BE49-F238E27FC236}">
                <a16:creationId xmlns:a16="http://schemas.microsoft.com/office/drawing/2014/main" id="{41E73CE3-54A2-3A74-4BAB-75CF2CDE912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rot="5400000">
            <a:off x="-757870" y="1265742"/>
            <a:ext cx="6842499" cy="4311015"/>
          </a:xfrm>
          <a:prstGeom prst="rect">
            <a:avLst/>
          </a:prstGeom>
        </p:spPr>
      </p:pic>
      <p:sp>
        <p:nvSpPr>
          <p:cNvPr id="6" name="TextBox 5">
            <a:extLst>
              <a:ext uri="{FF2B5EF4-FFF2-40B4-BE49-F238E27FC236}">
                <a16:creationId xmlns:a16="http://schemas.microsoft.com/office/drawing/2014/main" id="{7363A274-37CB-A501-679B-4FC0C41863B3}"/>
              </a:ext>
            </a:extLst>
          </p:cNvPr>
          <p:cNvSpPr txBox="1"/>
          <p:nvPr/>
        </p:nvSpPr>
        <p:spPr>
          <a:xfrm>
            <a:off x="2551176" y="2707285"/>
            <a:ext cx="12192000" cy="923330"/>
          </a:xfrm>
          <a:prstGeom prst="rect">
            <a:avLst/>
          </a:prstGeom>
          <a:noFill/>
        </p:spPr>
        <p:txBody>
          <a:bodyPr wrap="square" rtlCol="0">
            <a:spAutoFit/>
          </a:bodyPr>
          <a:lstStyle/>
          <a:p>
            <a:pPr algn="ctr"/>
            <a:r>
              <a:rPr lang="en-GB" sz="5400" dirty="0"/>
              <a:t>Voting Tubes</a:t>
            </a:r>
          </a:p>
        </p:txBody>
      </p:sp>
    </p:spTree>
    <p:extLst>
      <p:ext uri="{BB962C8B-B14F-4D97-AF65-F5344CB8AC3E}">
        <p14:creationId xmlns:p14="http://schemas.microsoft.com/office/powerpoint/2010/main" val="38580014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8194" name="Picture 2" descr="https://sd.keepcalm-o-matic.co.uk/i/-keep-calm-because-there-is-no-secret-ingredient-.png">
            <a:extLst>
              <a:ext uri="{FF2B5EF4-FFF2-40B4-BE49-F238E27FC236}">
                <a16:creationId xmlns:a16="http://schemas.microsoft.com/office/drawing/2014/main" id="{FF4620CA-EB60-4EFC-8D86-D350A8845090}"/>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61872" y="661481"/>
            <a:ext cx="9652240" cy="54315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5830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B7AE35E8-92C7-4468-BD11-01B5033664C7}"/>
              </a:ext>
            </a:extLst>
          </p:cNvPr>
          <p:cNvSpPr>
            <a:spLocks noGrp="1"/>
          </p:cNvSpPr>
          <p:nvPr>
            <p:ph type="title"/>
          </p:nvPr>
        </p:nvSpPr>
        <p:spPr>
          <a:xfrm>
            <a:off x="300747" y="0"/>
            <a:ext cx="10515600" cy="1325563"/>
          </a:xfrm>
        </p:spPr>
        <p:txBody>
          <a:bodyPr>
            <a:normAutofit/>
          </a:bodyPr>
          <a:lstStyle/>
          <a:p>
            <a:r>
              <a:rPr lang="en-GB" sz="6000" b="1" dirty="0">
                <a:solidFill>
                  <a:srgbClr val="660066"/>
                </a:solidFill>
              </a:rPr>
              <a:t>…how did we do?</a:t>
            </a:r>
          </a:p>
        </p:txBody>
      </p:sp>
      <p:sp>
        <p:nvSpPr>
          <p:cNvPr id="5" name="TextBox 4">
            <a:extLst>
              <a:ext uri="{FF2B5EF4-FFF2-40B4-BE49-F238E27FC236}">
                <a16:creationId xmlns:a16="http://schemas.microsoft.com/office/drawing/2014/main" id="{37950768-1921-4A43-9EAA-D3A1F2E5274B}"/>
              </a:ext>
            </a:extLst>
          </p:cNvPr>
          <p:cNvSpPr txBox="1"/>
          <p:nvPr/>
        </p:nvSpPr>
        <p:spPr>
          <a:xfrm>
            <a:off x="0" y="4329723"/>
            <a:ext cx="12192000" cy="2246769"/>
          </a:xfrm>
          <a:prstGeom prst="rect">
            <a:avLst/>
          </a:prstGeom>
          <a:noFill/>
        </p:spPr>
        <p:txBody>
          <a:bodyPr wrap="square" numCol="2" rtlCol="0">
            <a:spAutoFit/>
          </a:bodyPr>
          <a:lstStyle/>
          <a:p>
            <a:pPr algn="ctr"/>
            <a:r>
              <a:rPr lang="en-GB" sz="2800" b="1" dirty="0">
                <a:solidFill>
                  <a:srgbClr val="660066"/>
                </a:solidFill>
              </a:rPr>
              <a:t>Full GREEN OCC Report</a:t>
            </a:r>
          </a:p>
          <a:p>
            <a:pPr algn="ctr"/>
            <a:r>
              <a:rPr lang="en-GB" sz="2800" b="1" dirty="0">
                <a:solidFill>
                  <a:srgbClr val="660066"/>
                </a:solidFill>
              </a:rPr>
              <a:t>Rolling contract with OUH</a:t>
            </a:r>
          </a:p>
          <a:p>
            <a:pPr algn="ctr"/>
            <a:r>
              <a:rPr lang="en-GB" sz="2800" b="1" dirty="0">
                <a:solidFill>
                  <a:srgbClr val="660066"/>
                </a:solidFill>
              </a:rPr>
              <a:t>Winning Awards at National Comps </a:t>
            </a:r>
          </a:p>
          <a:p>
            <a:pPr algn="ctr"/>
            <a:r>
              <a:rPr lang="en-GB" sz="2800" b="1" dirty="0">
                <a:solidFill>
                  <a:srgbClr val="660066"/>
                </a:solidFill>
              </a:rPr>
              <a:t>100% Occupancy</a:t>
            </a:r>
          </a:p>
          <a:p>
            <a:pPr algn="ctr"/>
            <a:endParaRPr lang="en-GB" sz="2800" b="1" dirty="0">
              <a:solidFill>
                <a:srgbClr val="660066"/>
              </a:solidFill>
            </a:endParaRPr>
          </a:p>
          <a:p>
            <a:pPr algn="ctr"/>
            <a:r>
              <a:rPr lang="en-GB" sz="2800" b="1" dirty="0">
                <a:solidFill>
                  <a:srgbClr val="660066"/>
                </a:solidFill>
              </a:rPr>
              <a:t>Staffing morale high </a:t>
            </a:r>
          </a:p>
          <a:p>
            <a:pPr algn="ctr"/>
            <a:r>
              <a:rPr lang="en-GB" sz="2800" b="1" dirty="0">
                <a:solidFill>
                  <a:srgbClr val="660066"/>
                </a:solidFill>
              </a:rPr>
              <a:t>65% increase in own staff </a:t>
            </a:r>
          </a:p>
          <a:p>
            <a:pPr algn="ctr"/>
            <a:r>
              <a:rPr lang="en-GB" sz="2800" b="1" dirty="0">
                <a:solidFill>
                  <a:srgbClr val="660066"/>
                </a:solidFill>
              </a:rPr>
              <a:t>ZERO Whistleblowing’s 60 months</a:t>
            </a:r>
          </a:p>
          <a:p>
            <a:pPr algn="ctr"/>
            <a:r>
              <a:rPr lang="en-GB" sz="2800" b="1" dirty="0">
                <a:solidFill>
                  <a:srgbClr val="660066"/>
                </a:solidFill>
              </a:rPr>
              <a:t>93% reduction Safeguarding</a:t>
            </a:r>
          </a:p>
        </p:txBody>
      </p:sp>
      <p:pic>
        <p:nvPicPr>
          <p:cNvPr id="4" name="Picture 3">
            <a:extLst>
              <a:ext uri="{FF2B5EF4-FFF2-40B4-BE49-F238E27FC236}">
                <a16:creationId xmlns:a16="http://schemas.microsoft.com/office/drawing/2014/main" id="{23F5EA5F-9C1E-48BE-8E67-CD6FDB341E5A}"/>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092060" y="1091550"/>
            <a:ext cx="8007879" cy="3149524"/>
          </a:xfrm>
          <a:prstGeom prst="rect">
            <a:avLst/>
          </a:prstGeom>
        </p:spPr>
      </p:pic>
    </p:spTree>
    <p:extLst>
      <p:ext uri="{BB962C8B-B14F-4D97-AF65-F5344CB8AC3E}">
        <p14:creationId xmlns:p14="http://schemas.microsoft.com/office/powerpoint/2010/main" val="28499236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alphaModFix amt="25000"/>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4BE59A9-93B4-4130-92A1-64DA19FCF12E}"/>
              </a:ext>
            </a:extLst>
          </p:cNvPr>
          <p:cNvSpPr txBox="1"/>
          <p:nvPr/>
        </p:nvSpPr>
        <p:spPr>
          <a:xfrm>
            <a:off x="215625" y="1586406"/>
            <a:ext cx="3658410" cy="646331"/>
          </a:xfrm>
          <a:prstGeom prst="rect">
            <a:avLst/>
          </a:prstGeom>
          <a:noFill/>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660066"/>
                </a:solidFill>
                <a:effectLst/>
                <a:uLnTx/>
                <a:uFillTx/>
                <a:latin typeface="Calibri" panose="020F0502020204030204"/>
                <a:ea typeface="+mn-ea"/>
                <a:cs typeface="+mn-cs"/>
              </a:rPr>
              <a:t>S.A.F.</a:t>
            </a:r>
          </a:p>
        </p:txBody>
      </p:sp>
      <p:sp>
        <p:nvSpPr>
          <p:cNvPr id="11" name="TextBox 10">
            <a:extLst>
              <a:ext uri="{FF2B5EF4-FFF2-40B4-BE49-F238E27FC236}">
                <a16:creationId xmlns:a16="http://schemas.microsoft.com/office/drawing/2014/main" id="{66C8C23D-E53B-43E3-B9AA-5BF83E530F67}"/>
              </a:ext>
            </a:extLst>
          </p:cNvPr>
          <p:cNvSpPr txBox="1"/>
          <p:nvPr/>
        </p:nvSpPr>
        <p:spPr>
          <a:xfrm>
            <a:off x="4510837" y="3272872"/>
            <a:ext cx="6726325" cy="2862322"/>
          </a:xfrm>
          <a:prstGeom prst="rect">
            <a:avLst/>
          </a:prstGeom>
          <a:noFill/>
        </p:spPr>
        <p:txBody>
          <a:bodyPr wrap="square" numCol="1"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660066"/>
                </a:solidFill>
                <a:latin typeface="Calibri" panose="020F0502020204030204"/>
              </a:rPr>
              <a:t>PROVE ITs – Wins</a:t>
            </a: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660066"/>
                </a:solidFill>
                <a:latin typeface="Calibri" panose="020F0502020204030204"/>
              </a:rPr>
              <a:t>From the managers office to the service floor </a:t>
            </a:r>
          </a:p>
          <a:p>
            <a:pPr marL="0" marR="0" lvl="0" indent="0" algn="ctr" defTabSz="457200" rtl="0" eaLnBrk="1" fontAlgn="auto" latinLnBrk="0" hangingPunct="1">
              <a:lnSpc>
                <a:spcPct val="100000"/>
              </a:lnSpc>
              <a:spcBef>
                <a:spcPts val="0"/>
              </a:spcBef>
              <a:spcAft>
                <a:spcPts val="0"/>
              </a:spcAft>
              <a:buClrTx/>
              <a:buSzTx/>
              <a:buFontTx/>
              <a:buNone/>
              <a:tabLst/>
              <a:defRPr/>
            </a:pPr>
            <a:endParaRPr lang="en-US" sz="3600" b="1" dirty="0">
              <a:solidFill>
                <a:srgbClr val="660066"/>
              </a:solidFill>
              <a:latin typeface="Calibri" panose="020F0502020204030204"/>
            </a:endParaRPr>
          </a:p>
          <a:p>
            <a:pPr marL="0" marR="0" lvl="0" indent="0" algn="ctr" defTabSz="457200" rtl="0" eaLnBrk="1" fontAlgn="auto" latinLnBrk="0" hangingPunct="1">
              <a:lnSpc>
                <a:spcPct val="100000"/>
              </a:lnSpc>
              <a:spcBef>
                <a:spcPts val="0"/>
              </a:spcBef>
              <a:spcAft>
                <a:spcPts val="0"/>
              </a:spcAft>
              <a:buClrTx/>
              <a:buSzTx/>
              <a:buFontTx/>
              <a:buNone/>
              <a:tabLst/>
              <a:defRPr/>
            </a:pPr>
            <a:r>
              <a:rPr lang="en-US" sz="3600" b="1" dirty="0">
                <a:solidFill>
                  <a:srgbClr val="660066"/>
                </a:solidFill>
                <a:latin typeface="Calibri" panose="020F0502020204030204"/>
              </a:rPr>
              <a:t>OUTSTANDING EVIDENCE</a:t>
            </a:r>
            <a:endParaRPr lang="en-GB" sz="3600" b="1" dirty="0">
              <a:solidFill>
                <a:srgbClr val="660066"/>
              </a:solidFill>
              <a:latin typeface="Calibri" panose="020F0502020204030204"/>
            </a:endParaRPr>
          </a:p>
        </p:txBody>
      </p:sp>
      <p:sp>
        <p:nvSpPr>
          <p:cNvPr id="2" name="Title 1">
            <a:extLst>
              <a:ext uri="{FF2B5EF4-FFF2-40B4-BE49-F238E27FC236}">
                <a16:creationId xmlns:a16="http://schemas.microsoft.com/office/drawing/2014/main" id="{0F5F5947-A540-F447-D846-E07E4C8C7987}"/>
              </a:ext>
            </a:extLst>
          </p:cNvPr>
          <p:cNvSpPr txBox="1">
            <a:spLocks/>
          </p:cNvSpPr>
          <p:nvPr/>
        </p:nvSpPr>
        <p:spPr>
          <a:xfrm>
            <a:off x="300747" y="-50800"/>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sz="6000" b="1" dirty="0">
                <a:solidFill>
                  <a:srgbClr val="660066"/>
                </a:solidFill>
              </a:rPr>
              <a:t>…An Inspector calls</a:t>
            </a:r>
          </a:p>
        </p:txBody>
      </p:sp>
    </p:spTree>
    <p:extLst>
      <p:ext uri="{BB962C8B-B14F-4D97-AF65-F5344CB8AC3E}">
        <p14:creationId xmlns:p14="http://schemas.microsoft.com/office/powerpoint/2010/main" val="89725343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3D5091E-4050-C400-A1C8-3DC5B5B02607}"/>
              </a:ext>
            </a:extLst>
          </p:cNvPr>
          <p:cNvSpPr txBox="1"/>
          <p:nvPr/>
        </p:nvSpPr>
        <p:spPr>
          <a:xfrm>
            <a:off x="0" y="2136338"/>
            <a:ext cx="12192000" cy="2585323"/>
          </a:xfrm>
          <a:prstGeom prst="rect">
            <a:avLst/>
          </a:prstGeom>
          <a:noFill/>
        </p:spPr>
        <p:txBody>
          <a:bodyPr wrap="square" rtlCol="0">
            <a:spAutoFit/>
          </a:bodyPr>
          <a:lstStyle/>
          <a:p>
            <a:pPr algn="ctr"/>
            <a:r>
              <a:rPr lang="en-US" sz="5400" dirty="0"/>
              <a:t>T</a:t>
            </a:r>
            <a:r>
              <a:rPr lang="en-GB" sz="5400" dirty="0"/>
              <a:t>HE JUBILEE </a:t>
            </a:r>
          </a:p>
          <a:p>
            <a:pPr algn="ctr"/>
            <a:endParaRPr lang="en-GB" sz="5400" dirty="0"/>
          </a:p>
          <a:p>
            <a:pPr algn="ctr"/>
            <a:r>
              <a:rPr lang="en-GB" sz="5400" dirty="0"/>
              <a:t>WITH ANOTHER QUEEN!!!!!</a:t>
            </a:r>
          </a:p>
        </p:txBody>
      </p:sp>
    </p:spTree>
    <p:extLst>
      <p:ext uri="{BB962C8B-B14F-4D97-AF65-F5344CB8AC3E}">
        <p14:creationId xmlns:p14="http://schemas.microsoft.com/office/powerpoint/2010/main" val="42007416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ree, grass, outdoor, person&#10;&#10;Description automatically generated">
            <a:extLst>
              <a:ext uri="{FF2B5EF4-FFF2-40B4-BE49-F238E27FC236}">
                <a16:creationId xmlns:a16="http://schemas.microsoft.com/office/drawing/2014/main" id="{2AE2B513-B21A-6381-55BF-CADD4591C56D}"/>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101953622"/>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8B1C74203D772049919D37F6225676B9" ma:contentTypeVersion="15" ma:contentTypeDescription="Create a new document." ma:contentTypeScope="" ma:versionID="bb4e1d2a6ed4b87ead5c3e6d0b9fa71c">
  <xsd:schema xmlns:xsd="http://www.w3.org/2001/XMLSchema" xmlns:xs="http://www.w3.org/2001/XMLSchema" xmlns:p="http://schemas.microsoft.com/office/2006/metadata/properties" xmlns:ns2="4340060b-b9bd-4a05-8940-b144168ebeb7" xmlns:ns3="45c248da-f24d-4ecd-8932-74b3e9d261d3" targetNamespace="http://schemas.microsoft.com/office/2006/metadata/properties" ma:root="true" ma:fieldsID="8b326f1492a3dd7250ccabc2b7cc59d6" ns2:_="" ns3:_="">
    <xsd:import namespace="4340060b-b9bd-4a05-8940-b144168ebeb7"/>
    <xsd:import namespace="45c248da-f24d-4ecd-8932-74b3e9d261d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340060b-b9bd-4a05-8940-b144168ebeb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585cf6c9-cb42-4e99-b1a8-d4a701521590" ma:termSetId="09814cd3-568e-fe90-9814-8d621ff8fb84" ma:anchorId="fba54fb3-c3e1-fe81-a776-ca4b69148c4d" ma:open="true" ma:isKeyword="false">
      <xsd:complexType>
        <xsd:sequence>
          <xsd:element ref="pc:Terms" minOccurs="0" maxOccurs="1"/>
        </xsd:sequence>
      </xsd:complex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45c248da-f24d-4ecd-8932-74b3e9d261d3"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14701a8-4922-43cb-a8af-7771e4225cba}" ma:internalName="TaxCatchAll" ma:showField="CatchAllData" ma:web="45c248da-f24d-4ecd-8932-74b3e9d261d3">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340060b-b9bd-4a05-8940-b144168ebeb7">
      <Terms xmlns="http://schemas.microsoft.com/office/infopath/2007/PartnerControls"/>
    </lcf76f155ced4ddcb4097134ff3c332f>
    <TaxCatchAll xmlns="45c248da-f24d-4ecd-8932-74b3e9d261d3" xsi:nil="true"/>
  </documentManagement>
</p:properties>
</file>

<file path=customXml/itemProps1.xml><?xml version="1.0" encoding="utf-8"?>
<ds:datastoreItem xmlns:ds="http://schemas.openxmlformats.org/officeDocument/2006/customXml" ds:itemID="{CF9691A7-5906-4FE9-BF06-F2E190EFF34C}"/>
</file>

<file path=customXml/itemProps2.xml><?xml version="1.0" encoding="utf-8"?>
<ds:datastoreItem xmlns:ds="http://schemas.openxmlformats.org/officeDocument/2006/customXml" ds:itemID="{55450F46-3791-43FC-A439-1C0C69E0D100}"/>
</file>

<file path=customXml/itemProps3.xml><?xml version="1.0" encoding="utf-8"?>
<ds:datastoreItem xmlns:ds="http://schemas.openxmlformats.org/officeDocument/2006/customXml" ds:itemID="{E3FFCF27-27D6-412B-9934-52FBD9B40201}"/>
</file>

<file path=docProps/app.xml><?xml version="1.0" encoding="utf-8"?>
<Properties xmlns="http://schemas.openxmlformats.org/officeDocument/2006/extended-properties" xmlns:vt="http://schemas.openxmlformats.org/officeDocument/2006/docPropsVTypes">
  <Template>Office Theme</Template>
  <TotalTime>1243</TotalTime>
  <Words>291</Words>
  <Application>Microsoft Office PowerPoint</Application>
  <PresentationFormat>Widescreen</PresentationFormat>
  <Paragraphs>54</Paragraphs>
  <Slides>58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Calibri Light</vt:lpstr>
      <vt:lpstr>Office Theme</vt:lpstr>
      <vt:lpstr>GETTING STARS AND KEEPING THEM  THE JOURNEY TO OUTSTANDING</vt:lpstr>
      <vt:lpstr>This is THE CLOSE</vt:lpstr>
      <vt:lpstr>A little history…</vt:lpstr>
      <vt:lpstr>…OR SO WE THOUGHT… </vt:lpstr>
      <vt:lpstr>That’s were I came in…</vt:lpstr>
      <vt:lpstr>…how did we do?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Those are Edible….   The Candles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Sanjay Dhrona</dc:creator>
  <cp:lastModifiedBy>Sanjay Dhrona</cp:lastModifiedBy>
  <cp:revision>20</cp:revision>
  <dcterms:created xsi:type="dcterms:W3CDTF">2017-04-13T09:54:26Z</dcterms:created>
  <dcterms:modified xsi:type="dcterms:W3CDTF">2025-01-09T17:28:02Z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0x0101008B1C74203D772049919D37F6225676B9</vt:lpwstr>
  </property>
</Properties>
</file>